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4"/>
    <p:sldMasterId id="2147483648" r:id="rId5"/>
  </p:sldMasterIdLst>
  <p:notesMasterIdLst>
    <p:notesMasterId r:id="rId29"/>
  </p:notesMasterIdLst>
  <p:handoutMasterIdLst>
    <p:handoutMasterId r:id="rId30"/>
  </p:handoutMasterIdLst>
  <p:sldIdLst>
    <p:sldId id="256" r:id="rId6"/>
    <p:sldId id="4243" r:id="rId7"/>
    <p:sldId id="4258" r:id="rId8"/>
    <p:sldId id="4245" r:id="rId9"/>
    <p:sldId id="4254" r:id="rId10"/>
    <p:sldId id="698" r:id="rId11"/>
    <p:sldId id="422" r:id="rId12"/>
    <p:sldId id="4228" r:id="rId13"/>
    <p:sldId id="4260" r:id="rId14"/>
    <p:sldId id="287" r:id="rId15"/>
    <p:sldId id="4263" r:id="rId16"/>
    <p:sldId id="4253" r:id="rId17"/>
    <p:sldId id="440" r:id="rId18"/>
    <p:sldId id="4249" r:id="rId19"/>
    <p:sldId id="4264" r:id="rId20"/>
    <p:sldId id="4265" r:id="rId21"/>
    <p:sldId id="4266" r:id="rId22"/>
    <p:sldId id="4267" r:id="rId23"/>
    <p:sldId id="4268" r:id="rId24"/>
    <p:sldId id="4250" r:id="rId25"/>
    <p:sldId id="4269" r:id="rId26"/>
    <p:sldId id="4252"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FF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341F9-7952-44F8-8790-D7BA295D1CA8}" v="2606" dt="2020-05-29T20:24:50.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Liao" userId="002f6f58-703b-4cdd-b9f5-958aabaa73c3" providerId="ADAL" clId="{E090B866-9E09-4327-8E7E-00A99EE90E47}"/>
    <pc:docChg chg="custSel modSld">
      <pc:chgData name="Nelson Liao" userId="002f6f58-703b-4cdd-b9f5-958aabaa73c3" providerId="ADAL" clId="{E090B866-9E09-4327-8E7E-00A99EE90E47}" dt="2020-04-28T18:21:19.505" v="1417" actId="20577"/>
      <pc:docMkLst>
        <pc:docMk/>
      </pc:docMkLst>
      <pc:sldChg chg="modNotesTx">
        <pc:chgData name="Nelson Liao" userId="002f6f58-703b-4cdd-b9f5-958aabaa73c3" providerId="ADAL" clId="{E090B866-9E09-4327-8E7E-00A99EE90E47}" dt="2020-04-27T20:28:01.491" v="465" actId="20577"/>
        <pc:sldMkLst>
          <pc:docMk/>
          <pc:sldMk cId="408149034" sldId="256"/>
        </pc:sldMkLst>
      </pc:sldChg>
      <pc:sldChg chg="modNotesTx">
        <pc:chgData name="Nelson Liao" userId="002f6f58-703b-4cdd-b9f5-958aabaa73c3" providerId="ADAL" clId="{E090B866-9E09-4327-8E7E-00A99EE90E47}" dt="2020-04-28T17:53:16.922" v="864" actId="20577"/>
        <pc:sldMkLst>
          <pc:docMk/>
          <pc:sldMk cId="969642156" sldId="487"/>
        </pc:sldMkLst>
      </pc:sldChg>
      <pc:sldChg chg="modNotesTx">
        <pc:chgData name="Nelson Liao" userId="002f6f58-703b-4cdd-b9f5-958aabaa73c3" providerId="ADAL" clId="{E090B866-9E09-4327-8E7E-00A99EE90E47}" dt="2020-04-28T18:21:19.505" v="1417" actId="20577"/>
        <pc:sldMkLst>
          <pc:docMk/>
          <pc:sldMk cId="715179823" sldId="1271"/>
        </pc:sldMkLst>
      </pc:sldChg>
      <pc:sldChg chg="modNotesTx">
        <pc:chgData name="Nelson Liao" userId="002f6f58-703b-4cdd-b9f5-958aabaa73c3" providerId="ADAL" clId="{E090B866-9E09-4327-8E7E-00A99EE90E47}" dt="2020-04-28T18:08:13.693" v="1195" actId="20577"/>
        <pc:sldMkLst>
          <pc:docMk/>
          <pc:sldMk cId="3432606018" sldId="4229"/>
        </pc:sldMkLst>
      </pc:sldChg>
      <pc:sldChg chg="modNotesTx">
        <pc:chgData name="Nelson Liao" userId="002f6f58-703b-4cdd-b9f5-958aabaa73c3" providerId="ADAL" clId="{E090B866-9E09-4327-8E7E-00A99EE90E47}" dt="2020-04-28T18:11:25.897" v="1405" actId="20577"/>
        <pc:sldMkLst>
          <pc:docMk/>
          <pc:sldMk cId="2575006085" sldId="4240"/>
        </pc:sldMkLst>
      </pc:sldChg>
    </pc:docChg>
  </pc:docChgLst>
  <pc:docChgLst>
    <pc:chgData name="Nelson Liao" userId="S::nliao@futurewei.com::002f6f58-703b-4cdd-b9f5-958aabaa73c3" providerId="AD" clId="Web-{BCAB4D71-27A7-480F-8DD1-A7BB067D3CC4}"/>
    <pc:docChg chg="modSld sldOrd">
      <pc:chgData name="Nelson Liao" userId="S::nliao@futurewei.com::002f6f58-703b-4cdd-b9f5-958aabaa73c3" providerId="AD" clId="Web-{BCAB4D71-27A7-480F-8DD1-A7BB067D3CC4}" dt="2020-04-21T16:47:02.084" v="394"/>
      <pc:docMkLst>
        <pc:docMk/>
      </pc:docMkLst>
      <pc:sldChg chg="addSp delSp modSp modNotes">
        <pc:chgData name="Nelson Liao" userId="S::nliao@futurewei.com::002f6f58-703b-4cdd-b9f5-958aabaa73c3" providerId="AD" clId="Web-{BCAB4D71-27A7-480F-8DD1-A7BB067D3CC4}" dt="2020-04-21T16:47:02.084" v="394"/>
        <pc:sldMkLst>
          <pc:docMk/>
          <pc:sldMk cId="2728566947" sldId="698"/>
        </pc:sldMkLst>
        <pc:spChg chg="add del mod">
          <ac:chgData name="Nelson Liao" userId="S::nliao@futurewei.com::002f6f58-703b-4cdd-b9f5-958aabaa73c3" providerId="AD" clId="Web-{BCAB4D71-27A7-480F-8DD1-A7BB067D3CC4}" dt="2020-04-21T16:47:02.084" v="394"/>
          <ac:spMkLst>
            <pc:docMk/>
            <pc:sldMk cId="2728566947" sldId="698"/>
            <ac:spMk id="61" creationId="{02154228-E6CD-411B-9C8F-000E049ADC84}"/>
          </ac:spMkLst>
        </pc:spChg>
        <pc:picChg chg="del mod">
          <ac:chgData name="Nelson Liao" userId="S::nliao@futurewei.com::002f6f58-703b-4cdd-b9f5-958aabaa73c3" providerId="AD" clId="Web-{BCAB4D71-27A7-480F-8DD1-A7BB067D3CC4}" dt="2020-04-21T16:44:47.710" v="393"/>
          <ac:picMkLst>
            <pc:docMk/>
            <pc:sldMk cId="2728566947" sldId="698"/>
            <ac:picMk id="6" creationId="{C470190E-806C-4626-A574-14A4F9EEC9C1}"/>
          </ac:picMkLst>
        </pc:picChg>
      </pc:sldChg>
      <pc:sldChg chg="modSp modNotes">
        <pc:chgData name="Nelson Liao" userId="S::nliao@futurewei.com::002f6f58-703b-4cdd-b9f5-958aabaa73c3" providerId="AD" clId="Web-{BCAB4D71-27A7-480F-8DD1-A7BB067D3CC4}" dt="2020-04-21T16:43:26.742" v="391" actId="20577"/>
        <pc:sldMkLst>
          <pc:docMk/>
          <pc:sldMk cId="3084752342" sldId="700"/>
        </pc:sldMkLst>
        <pc:spChg chg="mod">
          <ac:chgData name="Nelson Liao" userId="S::nliao@futurewei.com::002f6f58-703b-4cdd-b9f5-958aabaa73c3" providerId="AD" clId="Web-{BCAB4D71-27A7-480F-8DD1-A7BB067D3CC4}" dt="2020-04-21T16:43:26.742" v="391" actId="20577"/>
          <ac:spMkLst>
            <pc:docMk/>
            <pc:sldMk cId="3084752342" sldId="700"/>
            <ac:spMk id="5" creationId="{F5E8EF13-F19E-4FAA-8271-A31220706120}"/>
          </ac:spMkLst>
        </pc:spChg>
      </pc:sldChg>
      <pc:sldChg chg="modSp ord modNotes">
        <pc:chgData name="Nelson Liao" userId="S::nliao@futurewei.com::002f6f58-703b-4cdd-b9f5-958aabaa73c3" providerId="AD" clId="Web-{BCAB4D71-27A7-480F-8DD1-A7BB067D3CC4}" dt="2020-04-21T16:42:50.008" v="380" actId="20577"/>
        <pc:sldMkLst>
          <pc:docMk/>
          <pc:sldMk cId="1698483370" sldId="709"/>
        </pc:sldMkLst>
        <pc:spChg chg="mod">
          <ac:chgData name="Nelson Liao" userId="S::nliao@futurewei.com::002f6f58-703b-4cdd-b9f5-958aabaa73c3" providerId="AD" clId="Web-{BCAB4D71-27A7-480F-8DD1-A7BB067D3CC4}" dt="2020-04-21T16:42:50.008" v="380" actId="20577"/>
          <ac:spMkLst>
            <pc:docMk/>
            <pc:sldMk cId="1698483370" sldId="709"/>
            <ac:spMk id="5" creationId="{F5E8EF13-F19E-4FAA-8271-A31220706120}"/>
          </ac:spMkLst>
        </pc:spChg>
        <pc:graphicFrameChg chg="mod modGraphic">
          <ac:chgData name="Nelson Liao" userId="S::nliao@futurewei.com::002f6f58-703b-4cdd-b9f5-958aabaa73c3" providerId="AD" clId="Web-{BCAB4D71-27A7-480F-8DD1-A7BB067D3CC4}" dt="2020-04-21T16:42:39.602" v="371"/>
          <ac:graphicFrameMkLst>
            <pc:docMk/>
            <pc:sldMk cId="1698483370" sldId="709"/>
            <ac:graphicFrameMk id="8" creationId="{C03BB868-902D-498F-9162-A66F6DC43CBE}"/>
          </ac:graphicFrameMkLst>
        </pc:graphicFrameChg>
      </pc:sldChg>
    </pc:docChg>
  </pc:docChgLst>
  <pc:docChgLst>
    <pc:chgData name="Viona Ouyang" userId="S::youyang1@futurewei.com::8ed5d093-18b4-47db-ae0d-c9718ab8c977" providerId="AD" clId="Web-{71CEAAD5-C460-839E-A3CC-33567D615F44}"/>
    <pc:docChg chg="addSld delSld modSld sldOrd">
      <pc:chgData name="Viona Ouyang" userId="S::youyang1@futurewei.com::8ed5d093-18b4-47db-ae0d-c9718ab8c977" providerId="AD" clId="Web-{71CEAAD5-C460-839E-A3CC-33567D615F44}" dt="2020-05-26T15:05:42.467" v="19"/>
      <pc:docMkLst>
        <pc:docMk/>
      </pc:docMkLst>
      <pc:sldChg chg="addSp delSp modSp">
        <pc:chgData name="Viona Ouyang" userId="S::youyang1@futurewei.com::8ed5d093-18b4-47db-ae0d-c9718ab8c977" providerId="AD" clId="Web-{71CEAAD5-C460-839E-A3CC-33567D615F44}" dt="2020-05-26T15:05:28.373" v="16"/>
        <pc:sldMkLst>
          <pc:docMk/>
          <pc:sldMk cId="3216883628" sldId="4249"/>
        </pc:sldMkLst>
        <pc:picChg chg="add del mod">
          <ac:chgData name="Viona Ouyang" userId="S::youyang1@futurewei.com::8ed5d093-18b4-47db-ae0d-c9718ab8c977" providerId="AD" clId="Web-{71CEAAD5-C460-839E-A3CC-33567D615F44}" dt="2020-05-26T15:05:14.139" v="14"/>
          <ac:picMkLst>
            <pc:docMk/>
            <pc:sldMk cId="3216883628" sldId="4249"/>
            <ac:picMk id="2" creationId="{C2AEC4C2-3838-4A67-9C90-806038134F21}"/>
          </ac:picMkLst>
        </pc:picChg>
        <pc:picChg chg="add del mod">
          <ac:chgData name="Viona Ouyang" userId="S::youyang1@futurewei.com::8ed5d093-18b4-47db-ae0d-c9718ab8c977" providerId="AD" clId="Web-{71CEAAD5-C460-839E-A3CC-33567D615F44}" dt="2020-05-26T15:05:28.373" v="16"/>
          <ac:picMkLst>
            <pc:docMk/>
            <pc:sldMk cId="3216883628" sldId="4249"/>
            <ac:picMk id="3" creationId="{5DB74201-F672-47B3-9398-56204D3FA712}"/>
          </ac:picMkLst>
        </pc:picChg>
      </pc:sldChg>
      <pc:sldChg chg="new del">
        <pc:chgData name="Viona Ouyang" userId="S::youyang1@futurewei.com::8ed5d093-18b4-47db-ae0d-c9718ab8c977" providerId="AD" clId="Web-{71CEAAD5-C460-839E-A3CC-33567D615F44}" dt="2020-05-26T15:02:22.729" v="2"/>
        <pc:sldMkLst>
          <pc:docMk/>
          <pc:sldMk cId="2163702456" sldId="4259"/>
        </pc:sldMkLst>
      </pc:sldChg>
      <pc:sldChg chg="modSp add replId">
        <pc:chgData name="Viona Ouyang" userId="S::youyang1@futurewei.com::8ed5d093-18b4-47db-ae0d-c9718ab8c977" providerId="AD" clId="Web-{71CEAAD5-C460-839E-A3CC-33567D615F44}" dt="2020-05-26T15:02:37.964" v="4" actId="20577"/>
        <pc:sldMkLst>
          <pc:docMk/>
          <pc:sldMk cId="3163195701" sldId="4260"/>
        </pc:sldMkLst>
        <pc:spChg chg="mod">
          <ac:chgData name="Viona Ouyang" userId="S::youyang1@futurewei.com::8ed5d093-18b4-47db-ae0d-c9718ab8c977" providerId="AD" clId="Web-{71CEAAD5-C460-839E-A3CC-33567D615F44}" dt="2020-05-26T15:02:37.964" v="4" actId="20577"/>
          <ac:spMkLst>
            <pc:docMk/>
            <pc:sldMk cId="3163195701" sldId="4260"/>
            <ac:spMk id="4" creationId="{191CEE30-A075-4F81-9155-A6F95EFDB767}"/>
          </ac:spMkLst>
        </pc:spChg>
      </pc:sldChg>
      <pc:sldChg chg="addSp delSp modSp new del mod chgLayout">
        <pc:chgData name="Viona Ouyang" userId="S::youyang1@futurewei.com::8ed5d093-18b4-47db-ae0d-c9718ab8c977" providerId="AD" clId="Web-{71CEAAD5-C460-839E-A3CC-33567D615F44}" dt="2020-05-26T15:05:08.748" v="12"/>
        <pc:sldMkLst>
          <pc:docMk/>
          <pc:sldMk cId="272878000" sldId="4261"/>
        </pc:sldMkLst>
        <pc:spChg chg="del">
          <ac:chgData name="Viona Ouyang" userId="S::youyang1@futurewei.com::8ed5d093-18b4-47db-ae0d-c9718ab8c977" providerId="AD" clId="Web-{71CEAAD5-C460-839E-A3CC-33567D615F44}" dt="2020-05-26T15:02:57.324" v="7"/>
          <ac:spMkLst>
            <pc:docMk/>
            <pc:sldMk cId="272878000" sldId="4261"/>
            <ac:spMk id="2" creationId="{FBD3C4D3-F11D-4BBB-A668-9F30922E739C}"/>
          </ac:spMkLst>
        </pc:spChg>
        <pc:spChg chg="del">
          <ac:chgData name="Viona Ouyang" userId="S::youyang1@futurewei.com::8ed5d093-18b4-47db-ae0d-c9718ab8c977" providerId="AD" clId="Web-{71CEAAD5-C460-839E-A3CC-33567D615F44}" dt="2020-05-26T15:02:57.324" v="7"/>
          <ac:spMkLst>
            <pc:docMk/>
            <pc:sldMk cId="272878000" sldId="4261"/>
            <ac:spMk id="3" creationId="{66A890A8-B1C9-416C-8CE8-DA02C3E3D996}"/>
          </ac:spMkLst>
        </pc:spChg>
        <pc:picChg chg="add del mod">
          <ac:chgData name="Viona Ouyang" userId="S::youyang1@futurewei.com::8ed5d093-18b4-47db-ae0d-c9718ab8c977" providerId="AD" clId="Web-{71CEAAD5-C460-839E-A3CC-33567D615F44}" dt="2020-05-26T15:03:45.403" v="9"/>
          <ac:picMkLst>
            <pc:docMk/>
            <pc:sldMk cId="272878000" sldId="4261"/>
            <ac:picMk id="4" creationId="{EF68CB6B-50FF-4750-B9E5-4C3B4A2AB87E}"/>
          </ac:picMkLst>
        </pc:picChg>
        <pc:picChg chg="add del mod">
          <ac:chgData name="Viona Ouyang" userId="S::youyang1@futurewei.com::8ed5d093-18b4-47db-ae0d-c9718ab8c977" providerId="AD" clId="Web-{71CEAAD5-C460-839E-A3CC-33567D615F44}" dt="2020-05-26T15:03:58.481" v="11"/>
          <ac:picMkLst>
            <pc:docMk/>
            <pc:sldMk cId="272878000" sldId="4261"/>
            <ac:picMk id="5" creationId="{2090239A-52B0-4E84-A12E-87BEBECB45B7}"/>
          </ac:picMkLst>
        </pc:picChg>
      </pc:sldChg>
      <pc:sldChg chg="delSp new mod ord chgLayout">
        <pc:chgData name="Viona Ouyang" userId="S::youyang1@futurewei.com::8ed5d093-18b4-47db-ae0d-c9718ab8c977" providerId="AD" clId="Web-{71CEAAD5-C460-839E-A3CC-33567D615F44}" dt="2020-05-26T15:05:42.467" v="19"/>
        <pc:sldMkLst>
          <pc:docMk/>
          <pc:sldMk cId="2891854800" sldId="4261"/>
        </pc:sldMkLst>
        <pc:spChg chg="del">
          <ac:chgData name="Viona Ouyang" userId="S::youyang1@futurewei.com::8ed5d093-18b4-47db-ae0d-c9718ab8c977" providerId="AD" clId="Web-{71CEAAD5-C460-839E-A3CC-33567D615F44}" dt="2020-05-26T15:05:42.467" v="19"/>
          <ac:spMkLst>
            <pc:docMk/>
            <pc:sldMk cId="2891854800" sldId="4261"/>
            <ac:spMk id="2" creationId="{843C0030-FC8F-4352-AE7A-26A346A4BC3E}"/>
          </ac:spMkLst>
        </pc:spChg>
        <pc:spChg chg="del">
          <ac:chgData name="Viona Ouyang" userId="S::youyang1@futurewei.com::8ed5d093-18b4-47db-ae0d-c9718ab8c977" providerId="AD" clId="Web-{71CEAAD5-C460-839E-A3CC-33567D615F44}" dt="2020-05-26T15:05:42.467" v="19"/>
          <ac:spMkLst>
            <pc:docMk/>
            <pc:sldMk cId="2891854800" sldId="4261"/>
            <ac:spMk id="3" creationId="{C2B832AB-88F9-4066-99D3-A2BAF9785D2A}"/>
          </ac:spMkLst>
        </pc:spChg>
      </pc:sldChg>
    </pc:docChg>
  </pc:docChgLst>
  <pc:docChgLst>
    <pc:chgData name="Ning Wu" userId="04a4d569-0e5a-4432-a3a6-45e90719a910" providerId="ADAL" clId="{E579764E-C670-4FFC-822B-684E7F9A01E8}"/>
    <pc:docChg chg="custSel addSld delSld modSld sldOrd modNotesMaster modHandout">
      <pc:chgData name="Ning Wu" userId="04a4d569-0e5a-4432-a3a6-45e90719a910" providerId="ADAL" clId="{E579764E-C670-4FFC-822B-684E7F9A01E8}" dt="2020-04-28T14:48:59.896" v="3672"/>
      <pc:docMkLst>
        <pc:docMk/>
      </pc:docMkLst>
      <pc:sldChg chg="modNotes">
        <pc:chgData name="Ning Wu" userId="04a4d569-0e5a-4432-a3a6-45e90719a910" providerId="ADAL" clId="{E579764E-C670-4FFC-822B-684E7F9A01E8}" dt="2020-04-27T15:17:51.634" v="1175"/>
        <pc:sldMkLst>
          <pc:docMk/>
          <pc:sldMk cId="1656965327" sldId="262"/>
        </pc:sldMkLst>
      </pc:sldChg>
      <pc:sldChg chg="modSp">
        <pc:chgData name="Ning Wu" userId="04a4d569-0e5a-4432-a3a6-45e90719a910" providerId="ADAL" clId="{E579764E-C670-4FFC-822B-684E7F9A01E8}" dt="2020-04-22T01:55:50.183" v="933"/>
        <pc:sldMkLst>
          <pc:docMk/>
          <pc:sldMk cId="3327028467" sldId="498"/>
        </pc:sldMkLst>
        <pc:graphicFrameChg chg="mod">
          <ac:chgData name="Ning Wu" userId="04a4d569-0e5a-4432-a3a6-45e90719a910" providerId="ADAL" clId="{E579764E-C670-4FFC-822B-684E7F9A01E8}" dt="2020-04-22T01:55:50.183" v="933"/>
          <ac:graphicFrameMkLst>
            <pc:docMk/>
            <pc:sldMk cId="3327028467" sldId="498"/>
            <ac:graphicFrameMk id="130" creationId="{6359FE0D-ECD8-8D4D-B488-772AA7CB352C}"/>
          </ac:graphicFrameMkLst>
        </pc:graphicFrameChg>
      </pc:sldChg>
      <pc:sldChg chg="modSp">
        <pc:chgData name="Ning Wu" userId="04a4d569-0e5a-4432-a3a6-45e90719a910" providerId="ADAL" clId="{E579764E-C670-4FFC-822B-684E7F9A01E8}" dt="2020-04-28T14:48:59.896" v="3672"/>
        <pc:sldMkLst>
          <pc:docMk/>
          <pc:sldMk cId="2728566947" sldId="698"/>
        </pc:sldMkLst>
        <pc:graphicFrameChg chg="mod">
          <ac:chgData name="Ning Wu" userId="04a4d569-0e5a-4432-a3a6-45e90719a910" providerId="ADAL" clId="{E579764E-C670-4FFC-822B-684E7F9A01E8}" dt="2020-04-28T14:48:59.896" v="3672"/>
          <ac:graphicFrameMkLst>
            <pc:docMk/>
            <pc:sldMk cId="2728566947" sldId="698"/>
            <ac:graphicFrameMk id="29" creationId="{55CDC18B-BA59-E04E-B003-F0F7C8777A2A}"/>
          </ac:graphicFrameMkLst>
        </pc:graphicFrameChg>
      </pc:sldChg>
      <pc:sldChg chg="modSp">
        <pc:chgData name="Ning Wu" userId="04a4d569-0e5a-4432-a3a6-45e90719a910" providerId="ADAL" clId="{E579764E-C670-4FFC-822B-684E7F9A01E8}" dt="2020-04-27T19:00:00.269" v="3667" actId="20577"/>
        <pc:sldMkLst>
          <pc:docMk/>
          <pc:sldMk cId="1781998982" sldId="4207"/>
        </pc:sldMkLst>
        <pc:spChg chg="mod">
          <ac:chgData name="Ning Wu" userId="04a4d569-0e5a-4432-a3a6-45e90719a910" providerId="ADAL" clId="{E579764E-C670-4FFC-822B-684E7F9A01E8}" dt="2020-04-27T19:00:00.269" v="3667" actId="20577"/>
          <ac:spMkLst>
            <pc:docMk/>
            <pc:sldMk cId="1781998982" sldId="4207"/>
            <ac:spMk id="3" creationId="{0498A402-432B-421B-85FF-68A1ECED72D8}"/>
          </ac:spMkLst>
        </pc:spChg>
      </pc:sldChg>
      <pc:sldChg chg="modSp">
        <pc:chgData name="Ning Wu" userId="04a4d569-0e5a-4432-a3a6-45e90719a910" providerId="ADAL" clId="{E579764E-C670-4FFC-822B-684E7F9A01E8}" dt="2020-04-28T13:57:12.389" v="3670"/>
        <pc:sldMkLst>
          <pc:docMk/>
          <pc:sldMk cId="2520184093" sldId="4209"/>
        </pc:sldMkLst>
        <pc:graphicFrameChg chg="mod">
          <ac:chgData name="Ning Wu" userId="04a4d569-0e5a-4432-a3a6-45e90719a910" providerId="ADAL" clId="{E579764E-C670-4FFC-822B-684E7F9A01E8}" dt="2020-04-28T13:57:12.389" v="3670"/>
          <ac:graphicFrameMkLst>
            <pc:docMk/>
            <pc:sldMk cId="2520184093" sldId="4209"/>
            <ac:graphicFrameMk id="19" creationId="{DB5FD7D3-CC86-5143-A1DA-9F4F22FA6E8A}"/>
          </ac:graphicFrameMkLst>
        </pc:graphicFrameChg>
      </pc:sldChg>
      <pc:sldChg chg="ord">
        <pc:chgData name="Ning Wu" userId="04a4d569-0e5a-4432-a3a6-45e90719a910" providerId="ADAL" clId="{E579764E-C670-4FFC-822B-684E7F9A01E8}" dt="2020-04-27T15:27:50.368" v="1176"/>
        <pc:sldMkLst>
          <pc:docMk/>
          <pc:sldMk cId="2153021375" sldId="4210"/>
        </pc:sldMkLst>
      </pc:sldChg>
      <pc:sldChg chg="del">
        <pc:chgData name="Ning Wu" userId="04a4d569-0e5a-4432-a3a6-45e90719a910" providerId="ADAL" clId="{E579764E-C670-4FFC-822B-684E7F9A01E8}" dt="2020-04-21T19:27:18.068" v="0" actId="2696"/>
        <pc:sldMkLst>
          <pc:docMk/>
          <pc:sldMk cId="2760514316" sldId="4214"/>
        </pc:sldMkLst>
      </pc:sldChg>
      <pc:sldChg chg="del">
        <pc:chgData name="Ning Wu" userId="04a4d569-0e5a-4432-a3a6-45e90719a910" providerId="ADAL" clId="{E579764E-C670-4FFC-822B-684E7F9A01E8}" dt="2020-04-21T19:32:30.516" v="1" actId="2696"/>
        <pc:sldMkLst>
          <pc:docMk/>
          <pc:sldMk cId="4262375302" sldId="4215"/>
        </pc:sldMkLst>
      </pc:sldChg>
      <pc:sldChg chg="del">
        <pc:chgData name="Ning Wu" userId="04a4d569-0e5a-4432-a3a6-45e90719a910" providerId="ADAL" clId="{E579764E-C670-4FFC-822B-684E7F9A01E8}" dt="2020-04-21T20:49:01.145" v="2" actId="2696"/>
        <pc:sldMkLst>
          <pc:docMk/>
          <pc:sldMk cId="925539905" sldId="4216"/>
        </pc:sldMkLst>
      </pc:sldChg>
      <pc:sldChg chg="addSp">
        <pc:chgData name="Ning Wu" userId="04a4d569-0e5a-4432-a3a6-45e90719a910" providerId="ADAL" clId="{E579764E-C670-4FFC-822B-684E7F9A01E8}" dt="2020-04-22T01:56:22.472" v="936"/>
        <pc:sldMkLst>
          <pc:docMk/>
          <pc:sldMk cId="1358958505" sldId="4233"/>
        </pc:sldMkLst>
        <pc:spChg chg="add">
          <ac:chgData name="Ning Wu" userId="04a4d569-0e5a-4432-a3a6-45e90719a910" providerId="ADAL" clId="{E579764E-C670-4FFC-822B-684E7F9A01E8}" dt="2020-04-22T01:56:22.472" v="936"/>
          <ac:spMkLst>
            <pc:docMk/>
            <pc:sldMk cId="1358958505" sldId="4233"/>
            <ac:spMk id="130" creationId="{3683CD2E-1A64-457B-A903-09C9969EB665}"/>
          </ac:spMkLst>
        </pc:spChg>
        <pc:spChg chg="add">
          <ac:chgData name="Ning Wu" userId="04a4d569-0e5a-4432-a3a6-45e90719a910" providerId="ADAL" clId="{E579764E-C670-4FFC-822B-684E7F9A01E8}" dt="2020-04-22T01:56:22.472" v="936"/>
          <ac:spMkLst>
            <pc:docMk/>
            <pc:sldMk cId="1358958505" sldId="4233"/>
            <ac:spMk id="131" creationId="{C5022C28-BBF0-4683-9ABD-59C4CD06B85B}"/>
          </ac:spMkLst>
        </pc:spChg>
        <pc:graphicFrameChg chg="add">
          <ac:chgData name="Ning Wu" userId="04a4d569-0e5a-4432-a3a6-45e90719a910" providerId="ADAL" clId="{E579764E-C670-4FFC-822B-684E7F9A01E8}" dt="2020-04-22T01:56:22.472" v="936"/>
          <ac:graphicFrameMkLst>
            <pc:docMk/>
            <pc:sldMk cId="1358958505" sldId="4233"/>
            <ac:graphicFrameMk id="132" creationId="{3E5B5B54-17AF-4A0E-9473-3E165A55F832}"/>
          </ac:graphicFrameMkLst>
        </pc:graphicFrameChg>
      </pc:sldChg>
      <pc:sldChg chg="addSp modSp">
        <pc:chgData name="Ning Wu" userId="04a4d569-0e5a-4432-a3a6-45e90719a910" providerId="ADAL" clId="{E579764E-C670-4FFC-822B-684E7F9A01E8}" dt="2020-04-22T02:00:40.573" v="1088" actId="1035"/>
        <pc:sldMkLst>
          <pc:docMk/>
          <pc:sldMk cId="1136066262" sldId="4234"/>
        </pc:sldMkLst>
        <pc:spChg chg="mod">
          <ac:chgData name="Ning Wu" userId="04a4d569-0e5a-4432-a3a6-45e90719a910" providerId="ADAL" clId="{E579764E-C670-4FFC-822B-684E7F9A01E8}" dt="2020-04-22T01:57:57.421" v="960" actId="20577"/>
          <ac:spMkLst>
            <pc:docMk/>
            <pc:sldMk cId="1136066262" sldId="4234"/>
            <ac:spMk id="2" creationId="{1C2F35A2-DC79-4182-92F0-8ACE5CDFA4E3}"/>
          </ac:spMkLst>
        </pc:spChg>
        <pc:spChg chg="mod">
          <ac:chgData name="Ning Wu" userId="04a4d569-0e5a-4432-a3a6-45e90719a910" providerId="ADAL" clId="{E579764E-C670-4FFC-822B-684E7F9A01E8}" dt="2020-04-22T02:00:24.257" v="1058" actId="1035"/>
          <ac:spMkLst>
            <pc:docMk/>
            <pc:sldMk cId="1136066262" sldId="4234"/>
            <ac:spMk id="4" creationId="{C67036BF-1451-43DA-8317-198F7949EDC6}"/>
          </ac:spMkLst>
        </pc:spChg>
        <pc:spChg chg="mod">
          <ac:chgData name="Ning Wu" userId="04a4d569-0e5a-4432-a3a6-45e90719a910" providerId="ADAL" clId="{E579764E-C670-4FFC-822B-684E7F9A01E8}" dt="2020-04-22T01:56:37.440" v="939" actId="1076"/>
          <ac:spMkLst>
            <pc:docMk/>
            <pc:sldMk cId="1136066262" sldId="4234"/>
            <ac:spMk id="9" creationId="{9DA9505F-7B8D-4CF8-8E0E-502D78DD31C5}"/>
          </ac:spMkLst>
        </pc:spChg>
        <pc:spChg chg="mod">
          <ac:chgData name="Ning Wu" userId="04a4d569-0e5a-4432-a3a6-45e90719a910" providerId="ADAL" clId="{E579764E-C670-4FFC-822B-684E7F9A01E8}" dt="2020-04-22T02:00:40.573" v="1088" actId="1035"/>
          <ac:spMkLst>
            <pc:docMk/>
            <pc:sldMk cId="1136066262" sldId="4234"/>
            <ac:spMk id="10" creationId="{8B968888-E60A-4FB5-BAAF-950D8E97CB70}"/>
          </ac:spMkLst>
        </pc:spChg>
        <pc:spChg chg="add">
          <ac:chgData name="Ning Wu" userId="04a4d569-0e5a-4432-a3a6-45e90719a910" providerId="ADAL" clId="{E579764E-C670-4FFC-822B-684E7F9A01E8}" dt="2020-04-22T01:56:31.727" v="938"/>
          <ac:spMkLst>
            <pc:docMk/>
            <pc:sldMk cId="1136066262" sldId="4234"/>
            <ac:spMk id="13" creationId="{825CBE69-A4D2-4E1D-B84B-9734897F251E}"/>
          </ac:spMkLst>
        </pc:spChg>
        <pc:spChg chg="add">
          <ac:chgData name="Ning Wu" userId="04a4d569-0e5a-4432-a3a6-45e90719a910" providerId="ADAL" clId="{E579764E-C670-4FFC-822B-684E7F9A01E8}" dt="2020-04-22T01:56:31.727" v="938"/>
          <ac:spMkLst>
            <pc:docMk/>
            <pc:sldMk cId="1136066262" sldId="4234"/>
            <ac:spMk id="14" creationId="{5863ABBF-D153-426A-B3E9-4F3127837673}"/>
          </ac:spMkLst>
        </pc:spChg>
        <pc:graphicFrameChg chg="add">
          <ac:chgData name="Ning Wu" userId="04a4d569-0e5a-4432-a3a6-45e90719a910" providerId="ADAL" clId="{E579764E-C670-4FFC-822B-684E7F9A01E8}" dt="2020-04-22T01:56:31.727" v="938"/>
          <ac:graphicFrameMkLst>
            <pc:docMk/>
            <pc:sldMk cId="1136066262" sldId="4234"/>
            <ac:graphicFrameMk id="15" creationId="{C2E4451D-5E65-4E94-9E54-84ACCEEB8708}"/>
          </ac:graphicFrameMkLst>
        </pc:graphicFrameChg>
        <pc:picChg chg="mod">
          <ac:chgData name="Ning Wu" userId="04a4d569-0e5a-4432-a3a6-45e90719a910" providerId="ADAL" clId="{E579764E-C670-4FFC-822B-684E7F9A01E8}" dt="2020-04-22T01:58:50.274" v="1047" actId="1035"/>
          <ac:picMkLst>
            <pc:docMk/>
            <pc:sldMk cId="1136066262" sldId="4234"/>
            <ac:picMk id="7" creationId="{6B6471AC-C7AA-4598-8F3E-40089B302FC3}"/>
          </ac:picMkLst>
        </pc:picChg>
        <pc:picChg chg="mod">
          <ac:chgData name="Ning Wu" userId="04a4d569-0e5a-4432-a3a6-45e90719a910" providerId="ADAL" clId="{E579764E-C670-4FFC-822B-684E7F9A01E8}" dt="2020-04-22T02:00:28.984" v="1074" actId="1035"/>
          <ac:picMkLst>
            <pc:docMk/>
            <pc:sldMk cId="1136066262" sldId="4234"/>
            <ac:picMk id="8" creationId="{49DADF6E-CDA7-4139-9B55-709EFFB0F511}"/>
          </ac:picMkLst>
        </pc:picChg>
      </pc:sldChg>
      <pc:sldChg chg="addSp modSp modNotesTx">
        <pc:chgData name="Ning Wu" userId="04a4d569-0e5a-4432-a3a6-45e90719a910" providerId="ADAL" clId="{E579764E-C670-4FFC-822B-684E7F9A01E8}" dt="2020-04-27T18:43:41.751" v="3643" actId="20577"/>
        <pc:sldMkLst>
          <pc:docMk/>
          <pc:sldMk cId="1247231149" sldId="4235"/>
        </pc:sldMkLst>
        <pc:spChg chg="mod">
          <ac:chgData name="Ning Wu" userId="04a4d569-0e5a-4432-a3a6-45e90719a910" providerId="ADAL" clId="{E579764E-C670-4FFC-822B-684E7F9A01E8}" dt="2020-04-21T23:47:06.927" v="211" actId="20577"/>
          <ac:spMkLst>
            <pc:docMk/>
            <pc:sldMk cId="1247231149" sldId="4235"/>
            <ac:spMk id="3" creationId="{15659F12-BBC3-4541-9850-BDC2F5AB68CA}"/>
          </ac:spMkLst>
        </pc:spChg>
        <pc:spChg chg="add mod">
          <ac:chgData name="Ning Wu" userId="04a4d569-0e5a-4432-a3a6-45e90719a910" providerId="ADAL" clId="{E579764E-C670-4FFC-822B-684E7F9A01E8}" dt="2020-04-21T23:48:34.070" v="258" actId="14100"/>
          <ac:spMkLst>
            <pc:docMk/>
            <pc:sldMk cId="1247231149" sldId="4235"/>
            <ac:spMk id="4" creationId="{19DDEF2E-2E6E-4BA1-ACA6-3AA06D197643}"/>
          </ac:spMkLst>
        </pc:spChg>
        <pc:spChg chg="mod">
          <ac:chgData name="Ning Wu" userId="04a4d569-0e5a-4432-a3a6-45e90719a910" providerId="ADAL" clId="{E579764E-C670-4FFC-822B-684E7F9A01E8}" dt="2020-04-21T23:47:58.117" v="213" actId="1076"/>
          <ac:spMkLst>
            <pc:docMk/>
            <pc:sldMk cId="1247231149" sldId="4235"/>
            <ac:spMk id="8" creationId="{B5CF058F-A03D-4855-9716-957D134340F4}"/>
          </ac:spMkLst>
        </pc:spChg>
        <pc:spChg chg="add">
          <ac:chgData name="Ning Wu" userId="04a4d569-0e5a-4432-a3a6-45e90719a910" providerId="ADAL" clId="{E579764E-C670-4FFC-822B-684E7F9A01E8}" dt="2020-04-22T02:01:26.293" v="1090"/>
          <ac:spMkLst>
            <pc:docMk/>
            <pc:sldMk cId="1247231149" sldId="4235"/>
            <ac:spMk id="11" creationId="{33C35ED7-877D-4BE5-8B5B-78735595C3D9}"/>
          </ac:spMkLst>
        </pc:spChg>
        <pc:spChg chg="add">
          <ac:chgData name="Ning Wu" userId="04a4d569-0e5a-4432-a3a6-45e90719a910" providerId="ADAL" clId="{E579764E-C670-4FFC-822B-684E7F9A01E8}" dt="2020-04-22T02:01:26.293" v="1090"/>
          <ac:spMkLst>
            <pc:docMk/>
            <pc:sldMk cId="1247231149" sldId="4235"/>
            <ac:spMk id="12" creationId="{DA074148-EDEB-43DB-88B9-7147BB85AC1E}"/>
          </ac:spMkLst>
        </pc:spChg>
        <pc:spChg chg="add">
          <ac:chgData name="Ning Wu" userId="04a4d569-0e5a-4432-a3a6-45e90719a910" providerId="ADAL" clId="{E579764E-C670-4FFC-822B-684E7F9A01E8}" dt="2020-04-22T02:01:26.293" v="1090"/>
          <ac:spMkLst>
            <pc:docMk/>
            <pc:sldMk cId="1247231149" sldId="4235"/>
            <ac:spMk id="13" creationId="{7FC6325A-FC72-4678-9241-CB477A2BD658}"/>
          </ac:spMkLst>
        </pc:spChg>
        <pc:spChg chg="add">
          <ac:chgData name="Ning Wu" userId="04a4d569-0e5a-4432-a3a6-45e90719a910" providerId="ADAL" clId="{E579764E-C670-4FFC-822B-684E7F9A01E8}" dt="2020-04-22T02:01:26.293" v="1090"/>
          <ac:spMkLst>
            <pc:docMk/>
            <pc:sldMk cId="1247231149" sldId="4235"/>
            <ac:spMk id="14" creationId="{B5366C49-4F19-4E46-AF6E-4D0FD78A2AAF}"/>
          </ac:spMkLst>
        </pc:spChg>
        <pc:graphicFrameChg chg="add mod">
          <ac:chgData name="Ning Wu" userId="04a4d569-0e5a-4432-a3a6-45e90719a910" providerId="ADAL" clId="{E579764E-C670-4FFC-822B-684E7F9A01E8}" dt="2020-04-27T18:43:41.751" v="3643" actId="20577"/>
          <ac:graphicFrameMkLst>
            <pc:docMk/>
            <pc:sldMk cId="1247231149" sldId="4235"/>
            <ac:graphicFrameMk id="15" creationId="{8823DB88-8689-46F3-AB68-D2B4BC65B81A}"/>
          </ac:graphicFrameMkLst>
        </pc:graphicFrameChg>
        <pc:picChg chg="mod">
          <ac:chgData name="Ning Wu" userId="04a4d569-0e5a-4432-a3a6-45e90719a910" providerId="ADAL" clId="{E579764E-C670-4FFC-822B-684E7F9A01E8}" dt="2020-04-21T23:47:54.520" v="212" actId="1076"/>
          <ac:picMkLst>
            <pc:docMk/>
            <pc:sldMk cId="1247231149" sldId="4235"/>
            <ac:picMk id="7" creationId="{BFE14BBB-74EA-45E8-B0D0-368F86E0C7F8}"/>
          </ac:picMkLst>
        </pc:picChg>
      </pc:sldChg>
      <pc:sldChg chg="addSp delSp modSp add">
        <pc:chgData name="Ning Wu" userId="04a4d569-0e5a-4432-a3a6-45e90719a910" providerId="ADAL" clId="{E579764E-C670-4FFC-822B-684E7F9A01E8}" dt="2020-04-22T01:56:12.897" v="935" actId="1076"/>
        <pc:sldMkLst>
          <pc:docMk/>
          <pc:sldMk cId="1591936590" sldId="4236"/>
        </pc:sldMkLst>
        <pc:spChg chg="add mod">
          <ac:chgData name="Ning Wu" userId="04a4d569-0e5a-4432-a3a6-45e90719a910" providerId="ADAL" clId="{E579764E-C670-4FFC-822B-684E7F9A01E8}" dt="2020-04-22T01:54:18.421" v="919" actId="1076"/>
          <ac:spMkLst>
            <pc:docMk/>
            <pc:sldMk cId="1591936590" sldId="4236"/>
            <ac:spMk id="4" creationId="{63CD834E-A6A8-4E77-B7E5-40D6A3D2F0B1}"/>
          </ac:spMkLst>
        </pc:spChg>
        <pc:spChg chg="add mod">
          <ac:chgData name="Ning Wu" userId="04a4d569-0e5a-4432-a3a6-45e90719a910" providerId="ADAL" clId="{E579764E-C670-4FFC-822B-684E7F9A01E8}" dt="2020-04-22T01:54:26.085" v="931" actId="1036"/>
          <ac:spMkLst>
            <pc:docMk/>
            <pc:sldMk cId="1591936590" sldId="4236"/>
            <ac:spMk id="6" creationId="{ABE3A3F4-B21D-41E4-9D47-D3BBE54D5D26}"/>
          </ac:spMkLst>
        </pc:spChg>
        <pc:spChg chg="add mod">
          <ac:chgData name="Ning Wu" userId="04a4d569-0e5a-4432-a3a6-45e90719a910" providerId="ADAL" clId="{E579764E-C670-4FFC-822B-684E7F9A01E8}" dt="2020-04-22T01:54:26.085" v="931" actId="1036"/>
          <ac:spMkLst>
            <pc:docMk/>
            <pc:sldMk cId="1591936590" sldId="4236"/>
            <ac:spMk id="8" creationId="{FE0FE51F-126B-431D-9F8A-803741C494D5}"/>
          </ac:spMkLst>
        </pc:spChg>
        <pc:spChg chg="add mod">
          <ac:chgData name="Ning Wu" userId="04a4d569-0e5a-4432-a3a6-45e90719a910" providerId="ADAL" clId="{E579764E-C670-4FFC-822B-684E7F9A01E8}" dt="2020-04-22T01:54:26.085" v="931" actId="1036"/>
          <ac:spMkLst>
            <pc:docMk/>
            <pc:sldMk cId="1591936590" sldId="4236"/>
            <ac:spMk id="9" creationId="{85845492-98CE-465B-9F3D-C4158D359FD6}"/>
          </ac:spMkLst>
        </pc:spChg>
        <pc:spChg chg="add mod">
          <ac:chgData name="Ning Wu" userId="04a4d569-0e5a-4432-a3a6-45e90719a910" providerId="ADAL" clId="{E579764E-C670-4FFC-822B-684E7F9A01E8}" dt="2020-04-22T01:54:26.085" v="931" actId="1036"/>
          <ac:spMkLst>
            <pc:docMk/>
            <pc:sldMk cId="1591936590" sldId="4236"/>
            <ac:spMk id="10" creationId="{B41BA2B8-C111-439D-892D-B4CA2D0C9E22}"/>
          </ac:spMkLst>
        </pc:spChg>
        <pc:spChg chg="add del mod">
          <ac:chgData name="Ning Wu" userId="04a4d569-0e5a-4432-a3a6-45e90719a910" providerId="ADAL" clId="{E579764E-C670-4FFC-822B-684E7F9A01E8}" dt="2020-04-22T01:51:48.550" v="910" actId="478"/>
          <ac:spMkLst>
            <pc:docMk/>
            <pc:sldMk cId="1591936590" sldId="4236"/>
            <ac:spMk id="12" creationId="{7729EC0E-69A3-41DC-B155-6A32E8620393}"/>
          </ac:spMkLst>
        </pc:spChg>
        <pc:graphicFrameChg chg="add mod">
          <ac:chgData name="Ning Wu" userId="04a4d569-0e5a-4432-a3a6-45e90719a910" providerId="ADAL" clId="{E579764E-C670-4FFC-822B-684E7F9A01E8}" dt="2020-04-22T01:56:12.897" v="935" actId="1076"/>
          <ac:graphicFrameMkLst>
            <pc:docMk/>
            <pc:sldMk cId="1591936590" sldId="4236"/>
            <ac:graphicFrameMk id="14" creationId="{E48159A1-AAB8-465A-BF88-E8C0EA8654D9}"/>
          </ac:graphicFrameMkLst>
        </pc:graphicFrameChg>
        <pc:picChg chg="add mod">
          <ac:chgData name="Ning Wu" userId="04a4d569-0e5a-4432-a3a6-45e90719a910" providerId="ADAL" clId="{E579764E-C670-4FFC-822B-684E7F9A01E8}" dt="2020-04-22T01:54:26.085" v="931" actId="1036"/>
          <ac:picMkLst>
            <pc:docMk/>
            <pc:sldMk cId="1591936590" sldId="4236"/>
            <ac:picMk id="5" creationId="{B90AA272-039B-49A4-B765-B633A6B2B6D2}"/>
          </ac:picMkLst>
        </pc:picChg>
        <pc:picChg chg="add mod">
          <ac:chgData name="Ning Wu" userId="04a4d569-0e5a-4432-a3a6-45e90719a910" providerId="ADAL" clId="{E579764E-C670-4FFC-822B-684E7F9A01E8}" dt="2020-04-22T01:54:26.085" v="931" actId="1036"/>
          <ac:picMkLst>
            <pc:docMk/>
            <pc:sldMk cId="1591936590" sldId="4236"/>
            <ac:picMk id="7" creationId="{C8682160-43B8-4EF8-B2EB-9CC1EC29E051}"/>
          </ac:picMkLst>
        </pc:picChg>
        <pc:picChg chg="add mod">
          <ac:chgData name="Ning Wu" userId="04a4d569-0e5a-4432-a3a6-45e90719a910" providerId="ADAL" clId="{E579764E-C670-4FFC-822B-684E7F9A01E8}" dt="2020-04-22T01:51:44.273" v="909" actId="1076"/>
          <ac:picMkLst>
            <pc:docMk/>
            <pc:sldMk cId="1591936590" sldId="4236"/>
            <ac:picMk id="11" creationId="{D8BB6867-D124-427B-8276-09416DE4CF63}"/>
          </ac:picMkLst>
        </pc:picChg>
        <pc:picChg chg="add mod ord">
          <ac:chgData name="Ning Wu" userId="04a4d569-0e5a-4432-a3a6-45e90719a910" providerId="ADAL" clId="{E579764E-C670-4FFC-822B-684E7F9A01E8}" dt="2020-04-22T01:53:50.213" v="916" actId="167"/>
          <ac:picMkLst>
            <pc:docMk/>
            <pc:sldMk cId="1591936590" sldId="4236"/>
            <ac:picMk id="13" creationId="{7DE525DA-BC4A-4F89-8B20-C67A2B82D055}"/>
          </ac:picMkLst>
        </pc:picChg>
      </pc:sldChg>
      <pc:sldChg chg="addSp delSp modSp add modNotesTx">
        <pc:chgData name="Ning Wu" userId="04a4d569-0e5a-4432-a3a6-45e90719a910" providerId="ADAL" clId="{E579764E-C670-4FFC-822B-684E7F9A01E8}" dt="2020-04-27T16:32:20.776" v="3177" actId="20577"/>
        <pc:sldMkLst>
          <pc:docMk/>
          <pc:sldMk cId="2069644466" sldId="4237"/>
        </pc:sldMkLst>
        <pc:spChg chg="mod">
          <ac:chgData name="Ning Wu" userId="04a4d569-0e5a-4432-a3a6-45e90719a910" providerId="ADAL" clId="{E579764E-C670-4FFC-822B-684E7F9A01E8}" dt="2020-04-21T20:51:54.557" v="70" actId="20577"/>
          <ac:spMkLst>
            <pc:docMk/>
            <pc:sldMk cId="2069644466" sldId="4237"/>
            <ac:spMk id="2" creationId="{D92D335D-62A6-4C16-B415-AEF5748FA7F5}"/>
          </ac:spMkLst>
        </pc:spChg>
        <pc:spChg chg="add mod">
          <ac:chgData name="Ning Wu" userId="04a4d569-0e5a-4432-a3a6-45e90719a910" providerId="ADAL" clId="{E579764E-C670-4FFC-822B-684E7F9A01E8}" dt="2020-04-27T15:45:59.007" v="1243" actId="1076"/>
          <ac:spMkLst>
            <pc:docMk/>
            <pc:sldMk cId="2069644466" sldId="4237"/>
            <ac:spMk id="3" creationId="{992591B9-2286-4129-8E7E-1D8E7C9DA111}"/>
          </ac:spMkLst>
        </pc:spChg>
        <pc:spChg chg="del">
          <ac:chgData name="Ning Wu" userId="04a4d569-0e5a-4432-a3a6-45e90719a910" providerId="ADAL" clId="{E579764E-C670-4FFC-822B-684E7F9A01E8}" dt="2020-04-22T02:18:22.178" v="1108"/>
          <ac:spMkLst>
            <pc:docMk/>
            <pc:sldMk cId="2069644466" sldId="4237"/>
            <ac:spMk id="3" creationId="{F5968F98-58B2-4DB1-B421-D0F21B3E7AE3}"/>
          </ac:spMkLst>
        </pc:spChg>
        <pc:spChg chg="del">
          <ac:chgData name="Ning Wu" userId="04a4d569-0e5a-4432-a3a6-45e90719a910" providerId="ADAL" clId="{E579764E-C670-4FFC-822B-684E7F9A01E8}" dt="2020-04-22T02:19:01.237" v="1110"/>
          <ac:spMkLst>
            <pc:docMk/>
            <pc:sldMk cId="2069644466" sldId="4237"/>
            <ac:spMk id="4" creationId="{734C9C14-DCBE-4FFA-8B89-C507C99CEEF2}"/>
          </ac:spMkLst>
        </pc:spChg>
        <pc:spChg chg="add mod">
          <ac:chgData name="Ning Wu" userId="04a4d569-0e5a-4432-a3a6-45e90719a910" providerId="ADAL" clId="{E579764E-C670-4FFC-822B-684E7F9A01E8}" dt="2020-04-27T15:48:43.693" v="1438" actId="1076"/>
          <ac:spMkLst>
            <pc:docMk/>
            <pc:sldMk cId="2069644466" sldId="4237"/>
            <ac:spMk id="4" creationId="{7C1852D6-0F87-48BC-B4AF-F93EC95C27E9}"/>
          </ac:spMkLst>
        </pc:spChg>
        <pc:spChg chg="add">
          <ac:chgData name="Ning Wu" userId="04a4d569-0e5a-4432-a3a6-45e90719a910" providerId="ADAL" clId="{E579764E-C670-4FFC-822B-684E7F9A01E8}" dt="2020-04-22T01:56:27.155" v="937"/>
          <ac:spMkLst>
            <pc:docMk/>
            <pc:sldMk cId="2069644466" sldId="4237"/>
            <ac:spMk id="7" creationId="{A775FE05-478F-4FDB-9E66-35FA57905A19}"/>
          </ac:spMkLst>
        </pc:spChg>
        <pc:spChg chg="add">
          <ac:chgData name="Ning Wu" userId="04a4d569-0e5a-4432-a3a6-45e90719a910" providerId="ADAL" clId="{E579764E-C670-4FFC-822B-684E7F9A01E8}" dt="2020-04-22T01:56:27.155" v="937"/>
          <ac:spMkLst>
            <pc:docMk/>
            <pc:sldMk cId="2069644466" sldId="4237"/>
            <ac:spMk id="8" creationId="{C1C56846-968D-433B-ACC1-1CDD75514E79}"/>
          </ac:spMkLst>
        </pc:spChg>
        <pc:spChg chg="add mod">
          <ac:chgData name="Ning Wu" userId="04a4d569-0e5a-4432-a3a6-45e90719a910" providerId="ADAL" clId="{E579764E-C670-4FFC-822B-684E7F9A01E8}" dt="2020-04-22T02:25:45.230" v="1152" actId="1076"/>
          <ac:spMkLst>
            <pc:docMk/>
            <pc:sldMk cId="2069644466" sldId="4237"/>
            <ac:spMk id="13" creationId="{AAC6AA65-FF9F-43DB-ACD1-D27D9E6A2012}"/>
          </ac:spMkLst>
        </pc:spChg>
        <pc:graphicFrameChg chg="add">
          <ac:chgData name="Ning Wu" userId="04a4d569-0e5a-4432-a3a6-45e90719a910" providerId="ADAL" clId="{E579764E-C670-4FFC-822B-684E7F9A01E8}" dt="2020-04-22T01:56:27.155" v="937"/>
          <ac:graphicFrameMkLst>
            <pc:docMk/>
            <pc:sldMk cId="2069644466" sldId="4237"/>
            <ac:graphicFrameMk id="9" creationId="{8D4F7226-AD7F-4CDD-B476-D2F5EAF659E2}"/>
          </ac:graphicFrameMkLst>
        </pc:graphicFrameChg>
        <pc:picChg chg="add mod">
          <ac:chgData name="Ning Wu" userId="04a4d569-0e5a-4432-a3a6-45e90719a910" providerId="ADAL" clId="{E579764E-C670-4FFC-822B-684E7F9A01E8}" dt="2020-04-22T02:18:27.161" v="1109" actId="1076"/>
          <ac:picMkLst>
            <pc:docMk/>
            <pc:sldMk cId="2069644466" sldId="4237"/>
            <ac:picMk id="10" creationId="{7367063F-7C1D-453B-B17D-1D6071BB6B1F}"/>
          </ac:picMkLst>
        </pc:picChg>
        <pc:picChg chg="add mod">
          <ac:chgData name="Ning Wu" userId="04a4d569-0e5a-4432-a3a6-45e90719a910" providerId="ADAL" clId="{E579764E-C670-4FFC-822B-684E7F9A01E8}" dt="2020-04-22T02:25:47.872" v="1153" actId="1076"/>
          <ac:picMkLst>
            <pc:docMk/>
            <pc:sldMk cId="2069644466" sldId="4237"/>
            <ac:picMk id="11" creationId="{09223E7E-ACA7-4E0B-9C8A-303C293D11C6}"/>
          </ac:picMkLst>
        </pc:picChg>
        <pc:picChg chg="add mod">
          <ac:chgData name="Ning Wu" userId="04a4d569-0e5a-4432-a3a6-45e90719a910" providerId="ADAL" clId="{E579764E-C670-4FFC-822B-684E7F9A01E8}" dt="2020-04-22T02:23:32.314" v="1114" actId="1076"/>
          <ac:picMkLst>
            <pc:docMk/>
            <pc:sldMk cId="2069644466" sldId="4237"/>
            <ac:picMk id="12" creationId="{C04D705B-EB00-4B88-9E84-BADE2809C98B}"/>
          </ac:picMkLst>
        </pc:picChg>
        <pc:picChg chg="add mod">
          <ac:chgData name="Ning Wu" userId="04a4d569-0e5a-4432-a3a6-45e90719a910" providerId="ADAL" clId="{E579764E-C670-4FFC-822B-684E7F9A01E8}" dt="2020-04-22T02:26:29.139" v="1168" actId="1035"/>
          <ac:picMkLst>
            <pc:docMk/>
            <pc:sldMk cId="2069644466" sldId="4237"/>
            <ac:picMk id="14" creationId="{8D8430DF-50F6-4723-AA99-2FD6A284D19A}"/>
          </ac:picMkLst>
        </pc:picChg>
        <pc:picChg chg="add mod">
          <ac:chgData name="Ning Wu" userId="04a4d569-0e5a-4432-a3a6-45e90719a910" providerId="ADAL" clId="{E579764E-C670-4FFC-822B-684E7F9A01E8}" dt="2020-04-22T02:26:50.616" v="1174" actId="14100"/>
          <ac:picMkLst>
            <pc:docMk/>
            <pc:sldMk cId="2069644466" sldId="4237"/>
            <ac:picMk id="15" creationId="{C6350329-5B3F-4765-A633-76DA1C962F4B}"/>
          </ac:picMkLst>
        </pc:picChg>
      </pc:sldChg>
      <pc:sldChg chg="addSp delSp modSp add modNotesTx">
        <pc:chgData name="Ning Wu" userId="04a4d569-0e5a-4432-a3a6-45e90719a910" providerId="ADAL" clId="{E579764E-C670-4FFC-822B-684E7F9A01E8}" dt="2020-04-27T16:33:50.772" v="3328" actId="20577"/>
        <pc:sldMkLst>
          <pc:docMk/>
          <pc:sldMk cId="1200746799" sldId="4238"/>
        </pc:sldMkLst>
        <pc:spChg chg="mod">
          <ac:chgData name="Ning Wu" userId="04a4d569-0e5a-4432-a3a6-45e90719a910" providerId="ADAL" clId="{E579764E-C670-4FFC-822B-684E7F9A01E8}" dt="2020-04-21T23:40:28.833" v="107" actId="20577"/>
          <ac:spMkLst>
            <pc:docMk/>
            <pc:sldMk cId="1200746799" sldId="4238"/>
            <ac:spMk id="2" creationId="{662E5DEF-79FC-43DE-BA70-EC3DB69BC7A2}"/>
          </ac:spMkLst>
        </pc:spChg>
        <pc:spChg chg="del">
          <ac:chgData name="Ning Wu" userId="04a4d569-0e5a-4432-a3a6-45e90719a910" providerId="ADAL" clId="{E579764E-C670-4FFC-822B-684E7F9A01E8}" dt="2020-04-21T21:03:35.123" v="87"/>
          <ac:spMkLst>
            <pc:docMk/>
            <pc:sldMk cId="1200746799" sldId="4238"/>
            <ac:spMk id="3" creationId="{2D384DDE-5FC8-419F-9DEA-6BA05CFCD2EA}"/>
          </ac:spMkLst>
        </pc:spChg>
        <pc:spChg chg="del">
          <ac:chgData name="Ning Wu" userId="04a4d569-0e5a-4432-a3a6-45e90719a910" providerId="ADAL" clId="{E579764E-C670-4FFC-822B-684E7F9A01E8}" dt="2020-04-21T21:05:13.908" v="88"/>
          <ac:spMkLst>
            <pc:docMk/>
            <pc:sldMk cId="1200746799" sldId="4238"/>
            <ac:spMk id="4" creationId="{4C49FBF5-4FF2-421F-881D-DD2991845882}"/>
          </ac:spMkLst>
        </pc:spChg>
        <pc:spChg chg="add mod">
          <ac:chgData name="Ning Wu" userId="04a4d569-0e5a-4432-a3a6-45e90719a910" providerId="ADAL" clId="{E579764E-C670-4FFC-822B-684E7F9A01E8}" dt="2020-04-21T23:42:02.496" v="145" actId="20577"/>
          <ac:spMkLst>
            <pc:docMk/>
            <pc:sldMk cId="1200746799" sldId="4238"/>
            <ac:spMk id="9" creationId="{C202BB98-6B6E-4ED7-B2C3-9E28FB48F8BC}"/>
          </ac:spMkLst>
        </pc:spChg>
        <pc:spChg chg="add mod">
          <ac:chgData name="Ning Wu" userId="04a4d569-0e5a-4432-a3a6-45e90719a910" providerId="ADAL" clId="{E579764E-C670-4FFC-822B-684E7F9A01E8}" dt="2020-04-21T23:42:48.883" v="178" actId="20577"/>
          <ac:spMkLst>
            <pc:docMk/>
            <pc:sldMk cId="1200746799" sldId="4238"/>
            <ac:spMk id="10" creationId="{CE8D73B4-5CF3-48D3-8E3F-00C3BE0A7002}"/>
          </ac:spMkLst>
        </pc:spChg>
        <pc:spChg chg="add">
          <ac:chgData name="Ning Wu" userId="04a4d569-0e5a-4432-a3a6-45e90719a910" providerId="ADAL" clId="{E579764E-C670-4FFC-822B-684E7F9A01E8}" dt="2020-04-22T02:01:10.168" v="1089"/>
          <ac:spMkLst>
            <pc:docMk/>
            <pc:sldMk cId="1200746799" sldId="4238"/>
            <ac:spMk id="11" creationId="{270095D9-190A-4168-AB7F-05AA5752179A}"/>
          </ac:spMkLst>
        </pc:spChg>
        <pc:spChg chg="add">
          <ac:chgData name="Ning Wu" userId="04a4d569-0e5a-4432-a3a6-45e90719a910" providerId="ADAL" clId="{E579764E-C670-4FFC-822B-684E7F9A01E8}" dt="2020-04-22T02:01:10.168" v="1089"/>
          <ac:spMkLst>
            <pc:docMk/>
            <pc:sldMk cId="1200746799" sldId="4238"/>
            <ac:spMk id="12" creationId="{B3390C01-995A-4C2F-9BE1-6CFE505F6446}"/>
          </ac:spMkLst>
        </pc:spChg>
        <pc:spChg chg="add">
          <ac:chgData name="Ning Wu" userId="04a4d569-0e5a-4432-a3a6-45e90719a910" providerId="ADAL" clId="{E579764E-C670-4FFC-822B-684E7F9A01E8}" dt="2020-04-22T02:01:10.168" v="1089"/>
          <ac:spMkLst>
            <pc:docMk/>
            <pc:sldMk cId="1200746799" sldId="4238"/>
            <ac:spMk id="13" creationId="{DDD45698-BFD2-4688-9D40-42410A7E58EB}"/>
          </ac:spMkLst>
        </pc:spChg>
        <pc:spChg chg="add">
          <ac:chgData name="Ning Wu" userId="04a4d569-0e5a-4432-a3a6-45e90719a910" providerId="ADAL" clId="{E579764E-C670-4FFC-822B-684E7F9A01E8}" dt="2020-04-22T02:01:10.168" v="1089"/>
          <ac:spMkLst>
            <pc:docMk/>
            <pc:sldMk cId="1200746799" sldId="4238"/>
            <ac:spMk id="14" creationId="{D38106F7-C761-4404-9CBB-04991D501A50}"/>
          </ac:spMkLst>
        </pc:spChg>
        <pc:graphicFrameChg chg="add">
          <ac:chgData name="Ning Wu" userId="04a4d569-0e5a-4432-a3a6-45e90719a910" providerId="ADAL" clId="{E579764E-C670-4FFC-822B-684E7F9A01E8}" dt="2020-04-22T02:01:10.168" v="1089"/>
          <ac:graphicFrameMkLst>
            <pc:docMk/>
            <pc:sldMk cId="1200746799" sldId="4238"/>
            <ac:graphicFrameMk id="15" creationId="{339F3D69-FA5C-46AB-B2A9-510C9AD9FA96}"/>
          </ac:graphicFrameMkLst>
        </pc:graphicFrameChg>
        <pc:picChg chg="add mod">
          <ac:chgData name="Ning Wu" userId="04a4d569-0e5a-4432-a3a6-45e90719a910" providerId="ADAL" clId="{E579764E-C670-4FFC-822B-684E7F9A01E8}" dt="2020-04-21T23:39:36.624" v="89" actId="1076"/>
          <ac:picMkLst>
            <pc:docMk/>
            <pc:sldMk cId="1200746799" sldId="4238"/>
            <ac:picMk id="7" creationId="{664FC0DC-9FD0-47A9-ACEA-7384D6277595}"/>
          </ac:picMkLst>
        </pc:picChg>
        <pc:picChg chg="add mod">
          <ac:chgData name="Ning Wu" userId="04a4d569-0e5a-4432-a3a6-45e90719a910" providerId="ADAL" clId="{E579764E-C670-4FFC-822B-684E7F9A01E8}" dt="2020-04-21T23:39:42.169" v="90" actId="1076"/>
          <ac:picMkLst>
            <pc:docMk/>
            <pc:sldMk cId="1200746799" sldId="4238"/>
            <ac:picMk id="8" creationId="{98F9E8FE-D8C7-4ECB-A5B2-BF6985E73E6E}"/>
          </ac:picMkLst>
        </pc:picChg>
      </pc:sldChg>
    </pc:docChg>
  </pc:docChgLst>
  <pc:docChgLst>
    <pc:chgData name="Hongliang Tang" userId="S::htang@futurewei.com::f299e30a-3b41-4496-bbe0-759c0eba6aa0" providerId="AD" clId="Web-{6978C7DC-CC43-4D7D-8BB0-784ACF7FE9C4}"/>
    <pc:docChg chg="modSld">
      <pc:chgData name="Hongliang Tang" userId="S::htang@futurewei.com::f299e30a-3b41-4496-bbe0-759c0eba6aa0" providerId="AD" clId="Web-{6978C7DC-CC43-4D7D-8BB0-784ACF7FE9C4}" dt="2020-04-19T01:01:29.505" v="55" actId="1076"/>
      <pc:docMkLst>
        <pc:docMk/>
      </pc:docMkLst>
      <pc:sldChg chg="addSp modSp">
        <pc:chgData name="Hongliang Tang" userId="S::htang@futurewei.com::f299e30a-3b41-4496-bbe0-759c0eba6aa0" providerId="AD" clId="Web-{6978C7DC-CC43-4D7D-8BB0-784ACF7FE9C4}" dt="2020-04-19T01:01:29.505" v="55" actId="1076"/>
        <pc:sldMkLst>
          <pc:docMk/>
          <pc:sldMk cId="300454273" sldId="440"/>
        </pc:sldMkLst>
        <pc:spChg chg="mod">
          <ac:chgData name="Hongliang Tang" userId="S::htang@futurewei.com::f299e30a-3b41-4496-bbe0-759c0eba6aa0" providerId="AD" clId="Web-{6978C7DC-CC43-4D7D-8BB0-784ACF7FE9C4}" dt="2020-04-19T00:59:22.563" v="4" actId="14100"/>
          <ac:spMkLst>
            <pc:docMk/>
            <pc:sldMk cId="300454273" sldId="440"/>
            <ac:spMk id="4" creationId="{00000000-0000-0000-0000-000000000000}"/>
          </ac:spMkLst>
        </pc:spChg>
        <pc:spChg chg="mod">
          <ac:chgData name="Hongliang Tang" userId="S::htang@futurewei.com::f299e30a-3b41-4496-bbe0-759c0eba6aa0" providerId="AD" clId="Web-{6978C7DC-CC43-4D7D-8BB0-784ACF7FE9C4}" dt="2020-04-19T01:01:29.505" v="55" actId="1076"/>
          <ac:spMkLst>
            <pc:docMk/>
            <pc:sldMk cId="300454273" sldId="440"/>
            <ac:spMk id="18" creationId="{00000000-0000-0000-0000-000000000000}"/>
          </ac:spMkLst>
        </pc:spChg>
        <pc:spChg chg="add mod">
          <ac:chgData name="Hongliang Tang" userId="S::htang@futurewei.com::f299e30a-3b41-4496-bbe0-759c0eba6aa0" providerId="AD" clId="Web-{6978C7DC-CC43-4D7D-8BB0-784ACF7FE9C4}" dt="2020-04-19T01:01:14.364" v="52" actId="20577"/>
          <ac:spMkLst>
            <pc:docMk/>
            <pc:sldMk cId="300454273" sldId="440"/>
            <ac:spMk id="56" creationId="{007A724A-FBC5-44A4-B749-FCDA389B9D66}"/>
          </ac:spMkLst>
        </pc:spChg>
        <pc:spChg chg="add mod">
          <ac:chgData name="Hongliang Tang" userId="S::htang@futurewei.com::f299e30a-3b41-4496-bbe0-759c0eba6aa0" providerId="AD" clId="Web-{6978C7DC-CC43-4D7D-8BB0-784ACF7FE9C4}" dt="2020-04-19T01:00:48.878" v="42" actId="14100"/>
          <ac:spMkLst>
            <pc:docMk/>
            <pc:sldMk cId="300454273" sldId="440"/>
            <ac:spMk id="57" creationId="{63E38B90-2D70-4D2E-982D-30EFBA839F6E}"/>
          </ac:spMkLst>
        </pc:spChg>
        <pc:spChg chg="add mod">
          <ac:chgData name="Hongliang Tang" userId="S::htang@futurewei.com::f299e30a-3b41-4496-bbe0-759c0eba6aa0" providerId="AD" clId="Web-{6978C7DC-CC43-4D7D-8BB0-784ACF7FE9C4}" dt="2020-04-19T01:01:09.551" v="51" actId="20577"/>
          <ac:spMkLst>
            <pc:docMk/>
            <pc:sldMk cId="300454273" sldId="440"/>
            <ac:spMk id="58" creationId="{D23E1C1C-51CD-461F-B009-1E8D29504B10}"/>
          </ac:spMkLst>
        </pc:spChg>
        <pc:grpChg chg="mod">
          <ac:chgData name="Hongliang Tang" userId="S::htang@futurewei.com::f299e30a-3b41-4496-bbe0-759c0eba6aa0" providerId="AD" clId="Web-{6978C7DC-CC43-4D7D-8BB0-784ACF7FE9C4}" dt="2020-04-19T00:59:22.907" v="6" actId="14100"/>
          <ac:grpSpMkLst>
            <pc:docMk/>
            <pc:sldMk cId="300454273" sldId="440"/>
            <ac:grpSpMk id="5" creationId="{00000000-0000-0000-0000-000000000000}"/>
          </ac:grpSpMkLst>
        </pc:grpChg>
        <pc:graphicFrameChg chg="mod">
          <ac:chgData name="Hongliang Tang" userId="S::htang@futurewei.com::f299e30a-3b41-4496-bbe0-759c0eba6aa0" providerId="AD" clId="Web-{6978C7DC-CC43-4D7D-8BB0-784ACF7FE9C4}" dt="2020-04-19T00:59:22.969" v="7" actId="14100"/>
          <ac:graphicFrameMkLst>
            <pc:docMk/>
            <pc:sldMk cId="300454273" sldId="440"/>
            <ac:graphicFrameMk id="26" creationId="{684DDE6D-8411-F444-AFE4-36ECF4037260}"/>
          </ac:graphicFrameMkLst>
        </pc:graphicFrameChg>
      </pc:sldChg>
    </pc:docChg>
  </pc:docChgLst>
  <pc:docChgLst>
    <pc:chgData name="Yong Wang" userId="505b9452-d840-44f1-a993-aae3bfedf5de" providerId="ADAL" clId="{D27E6C1C-F232-4F2C-9A3C-F513DA5432B4}"/>
    <pc:docChg chg="modSld">
      <pc:chgData name="Yong Wang" userId="505b9452-d840-44f1-a993-aae3bfedf5de" providerId="ADAL" clId="{D27E6C1C-F232-4F2C-9A3C-F513DA5432B4}" dt="2020-04-19T14:10:02.786" v="3" actId="14100"/>
      <pc:docMkLst>
        <pc:docMk/>
      </pc:docMkLst>
      <pc:sldChg chg="modSp">
        <pc:chgData name="Yong Wang" userId="505b9452-d840-44f1-a993-aae3bfedf5de" providerId="ADAL" clId="{D27E6C1C-F232-4F2C-9A3C-F513DA5432B4}" dt="2020-04-19T14:10:02.786" v="3" actId="14100"/>
        <pc:sldMkLst>
          <pc:docMk/>
          <pc:sldMk cId="191551015" sldId="4218"/>
        </pc:sldMkLst>
        <pc:picChg chg="mod">
          <ac:chgData name="Yong Wang" userId="505b9452-d840-44f1-a993-aae3bfedf5de" providerId="ADAL" clId="{D27E6C1C-F232-4F2C-9A3C-F513DA5432B4}" dt="2020-04-19T14:10:02.786" v="3" actId="14100"/>
          <ac:picMkLst>
            <pc:docMk/>
            <pc:sldMk cId="191551015" sldId="4218"/>
            <ac:picMk id="25" creationId="{CA0A3278-8657-4680-A182-F555F4BB1319}"/>
          </ac:picMkLst>
        </pc:picChg>
      </pc:sldChg>
    </pc:docChg>
  </pc:docChgLst>
  <pc:docChgLst>
    <pc:chgData name="Nelson Liao" userId="S::nliao@futurewei.com::002f6f58-703b-4cdd-b9f5-958aabaa73c3" providerId="AD" clId="Web-{BFC6E720-5ECA-4788-B423-667B4334F873}"/>
    <pc:docChg chg="modSld">
      <pc:chgData name="Nelson Liao" userId="S::nliao@futurewei.com::002f6f58-703b-4cdd-b9f5-958aabaa73c3" providerId="AD" clId="Web-{BFC6E720-5ECA-4788-B423-667B4334F873}" dt="2020-04-21T16:50:50.548" v="143"/>
      <pc:docMkLst>
        <pc:docMk/>
      </pc:docMkLst>
      <pc:sldChg chg="modNotes">
        <pc:chgData name="Nelson Liao" userId="S::nliao@futurewei.com::002f6f58-703b-4cdd-b9f5-958aabaa73c3" providerId="AD" clId="Web-{BFC6E720-5ECA-4788-B423-667B4334F873}" dt="2020-04-21T16:50:50.548" v="143"/>
        <pc:sldMkLst>
          <pc:docMk/>
          <pc:sldMk cId="1698483370" sldId="709"/>
        </pc:sldMkLst>
      </pc:sldChg>
    </pc:docChg>
  </pc:docChgLst>
  <pc:docChgLst>
    <pc:chgData name="Hongliang Tang" userId="S::htang@futurewei.com::f299e30a-3b41-4496-bbe0-759c0eba6aa0" providerId="AD" clId="Web-{CD876319-5281-3ECF-6058-047141F3F0F1}"/>
    <pc:docChg chg="modSld">
      <pc:chgData name="Hongliang Tang" userId="S::htang@futurewei.com::f299e30a-3b41-4496-bbe0-759c0eba6aa0" providerId="AD" clId="Web-{CD876319-5281-3ECF-6058-047141F3F0F1}" dt="2020-04-23T17:14:21.846" v="2"/>
      <pc:docMkLst>
        <pc:docMk/>
      </pc:docMkLst>
      <pc:sldChg chg="modNotes">
        <pc:chgData name="Hongliang Tang" userId="S::htang@futurewei.com::f299e30a-3b41-4496-bbe0-759c0eba6aa0" providerId="AD" clId="Web-{CD876319-5281-3ECF-6058-047141F3F0F1}" dt="2020-04-23T17:14:21.846" v="2"/>
        <pc:sldMkLst>
          <pc:docMk/>
          <pc:sldMk cId="969642156" sldId="487"/>
        </pc:sldMkLst>
      </pc:sldChg>
    </pc:docChg>
  </pc:docChgLst>
  <pc:docChgLst>
    <pc:chgData name="Lili Chen" userId="S::lchen4@futurewei.com::d655a4ce-7f1c-47b0-aaa6-bebe0e9b3b75" providerId="AD" clId="Web-{C7F0D297-10B0-D1CC-00C1-4AA8662089DD}"/>
    <pc:docChg chg="addSld delSld modSld sldOrd">
      <pc:chgData name="Lili Chen" userId="S::lchen4@futurewei.com::d655a4ce-7f1c-47b0-aaa6-bebe0e9b3b75" providerId="AD" clId="Web-{C7F0D297-10B0-D1CC-00C1-4AA8662089DD}" dt="2020-05-26T20:19:37.746" v="354" actId="14100"/>
      <pc:docMkLst>
        <pc:docMk/>
      </pc:docMkLst>
      <pc:sldChg chg="modSp mod chgLayout">
        <pc:chgData name="Lili Chen" userId="S::lchen4@futurewei.com::d655a4ce-7f1c-47b0-aaa6-bebe0e9b3b75" providerId="AD" clId="Web-{C7F0D297-10B0-D1CC-00C1-4AA8662089DD}" dt="2020-05-26T17:15:09.135" v="296" actId="20577"/>
        <pc:sldMkLst>
          <pc:docMk/>
          <pc:sldMk cId="3216883628" sldId="4249"/>
        </pc:sldMkLst>
        <pc:spChg chg="mod">
          <ac:chgData name="Lili Chen" userId="S::lchen4@futurewei.com::d655a4ce-7f1c-47b0-aaa6-bebe0e9b3b75" providerId="AD" clId="Web-{C7F0D297-10B0-D1CC-00C1-4AA8662089DD}" dt="2020-05-26T14:01:46.102" v="49"/>
          <ac:spMkLst>
            <pc:docMk/>
            <pc:sldMk cId="3216883628" sldId="4249"/>
            <ac:spMk id="4" creationId="{191CEE30-A075-4F81-9155-A6F95EFDB767}"/>
          </ac:spMkLst>
        </pc:spChg>
        <pc:spChg chg="mod">
          <ac:chgData name="Lili Chen" userId="S::lchen4@futurewei.com::d655a4ce-7f1c-47b0-aaa6-bebe0e9b3b75" providerId="AD" clId="Web-{C7F0D297-10B0-D1CC-00C1-4AA8662089DD}" dt="2020-05-26T17:15:09.135" v="296" actId="20577"/>
          <ac:spMkLst>
            <pc:docMk/>
            <pc:sldMk cId="3216883628" sldId="4249"/>
            <ac:spMk id="5" creationId="{94C97593-8A70-4EEE-8CCC-8D2E25478E84}"/>
          </ac:spMkLst>
        </pc:spChg>
      </pc:sldChg>
      <pc:sldChg chg="modSp ord modNotes">
        <pc:chgData name="Lili Chen" userId="S::lchen4@futurewei.com::d655a4ce-7f1c-47b0-aaa6-bebe0e9b3b75" providerId="AD" clId="Web-{C7F0D297-10B0-D1CC-00C1-4AA8662089DD}" dt="2020-05-26T16:10:01.251" v="270"/>
        <pc:sldMkLst>
          <pc:docMk/>
          <pc:sldMk cId="543057611" sldId="4250"/>
        </pc:sldMkLst>
        <pc:picChg chg="mod">
          <ac:chgData name="Lili Chen" userId="S::lchen4@futurewei.com::d655a4ce-7f1c-47b0-aaa6-bebe0e9b3b75" providerId="AD" clId="Web-{C7F0D297-10B0-D1CC-00C1-4AA8662089DD}" dt="2020-05-26T15:31:41.149" v="110" actId="14100"/>
          <ac:picMkLst>
            <pc:docMk/>
            <pc:sldMk cId="543057611" sldId="4250"/>
            <ac:picMk id="7" creationId="{C28F8A6F-FB87-425A-B63D-51ADA781553C}"/>
          </ac:picMkLst>
        </pc:picChg>
      </pc:sldChg>
      <pc:sldChg chg="ord">
        <pc:chgData name="Lili Chen" userId="S::lchen4@futurewei.com::d655a4ce-7f1c-47b0-aaa6-bebe0e9b3b75" providerId="AD" clId="Web-{C7F0D297-10B0-D1CC-00C1-4AA8662089DD}" dt="2020-05-26T15:51:44.336" v="205"/>
        <pc:sldMkLst>
          <pc:docMk/>
          <pc:sldMk cId="2878020669" sldId="4252"/>
        </pc:sldMkLst>
      </pc:sldChg>
      <pc:sldChg chg="del">
        <pc:chgData name="Lili Chen" userId="S::lchen4@futurewei.com::d655a4ce-7f1c-47b0-aaa6-bebe0e9b3b75" providerId="AD" clId="Web-{C7F0D297-10B0-D1CC-00C1-4AA8662089DD}" dt="2020-05-26T13:55:01.962" v="33"/>
        <pc:sldMkLst>
          <pc:docMk/>
          <pc:sldMk cId="1625599966" sldId="4253"/>
        </pc:sldMkLst>
      </pc:sldChg>
      <pc:sldChg chg="addSp delSp modSp new del mod ord setBg modNotes">
        <pc:chgData name="Lili Chen" userId="S::lchen4@futurewei.com::d655a4ce-7f1c-47b0-aaa6-bebe0e9b3b75" providerId="AD" clId="Web-{C7F0D297-10B0-D1CC-00C1-4AA8662089DD}" dt="2020-05-26T19:53:46.788" v="334"/>
        <pc:sldMkLst>
          <pc:docMk/>
          <pc:sldMk cId="3312220358" sldId="4257"/>
        </pc:sldMkLst>
        <pc:spChg chg="add del mod">
          <ac:chgData name="Lili Chen" userId="S::lchen4@futurewei.com::d655a4ce-7f1c-47b0-aaa6-bebe0e9b3b75" providerId="AD" clId="Web-{C7F0D297-10B0-D1CC-00C1-4AA8662089DD}" dt="2020-05-26T15:29:39.751" v="92" actId="20577"/>
          <ac:spMkLst>
            <pc:docMk/>
            <pc:sldMk cId="3312220358" sldId="4257"/>
            <ac:spMk id="2" creationId="{33EF0F46-9048-4FB7-BE23-55CA0D530A9D}"/>
          </ac:spMkLst>
        </pc:spChg>
        <pc:spChg chg="add del mod">
          <ac:chgData name="Lili Chen" userId="S::lchen4@futurewei.com::d655a4ce-7f1c-47b0-aaa6-bebe0e9b3b75" providerId="AD" clId="Web-{C7F0D297-10B0-D1CC-00C1-4AA8662089DD}" dt="2020-05-26T14:03:33.555" v="63"/>
          <ac:spMkLst>
            <pc:docMk/>
            <pc:sldMk cId="3312220358" sldId="4257"/>
            <ac:spMk id="8" creationId="{579F62C7-8F73-4F8B-A5DC-0A847A8C2E9E}"/>
          </ac:spMkLst>
        </pc:spChg>
        <pc:picChg chg="add del mod">
          <ac:chgData name="Lili Chen" userId="S::lchen4@futurewei.com::d655a4ce-7f1c-47b0-aaa6-bebe0e9b3b75" providerId="AD" clId="Web-{C7F0D297-10B0-D1CC-00C1-4AA8662089DD}" dt="2020-05-26T15:30:04.940" v="97"/>
          <ac:picMkLst>
            <pc:docMk/>
            <pc:sldMk cId="3312220358" sldId="4257"/>
            <ac:picMk id="3" creationId="{448C7A27-525E-4F06-8E3D-D86D061CB4C1}"/>
          </ac:picMkLst>
        </pc:picChg>
        <pc:picChg chg="add del mod">
          <ac:chgData name="Lili Chen" userId="S::lchen4@futurewei.com::d655a4ce-7f1c-47b0-aaa6-bebe0e9b3b75" providerId="AD" clId="Web-{C7F0D297-10B0-D1CC-00C1-4AA8662089DD}" dt="2020-05-26T13:57:10.791" v="38"/>
          <ac:picMkLst>
            <pc:docMk/>
            <pc:sldMk cId="3312220358" sldId="4257"/>
            <ac:picMk id="3" creationId="{ADE82C69-1A2F-43B6-9FB2-2448160F548A}"/>
          </ac:picMkLst>
        </pc:picChg>
        <pc:picChg chg="add del mod">
          <ac:chgData name="Lili Chen" userId="S::lchen4@futurewei.com::d655a4ce-7f1c-47b0-aaa6-bebe0e9b3b75" providerId="AD" clId="Web-{C7F0D297-10B0-D1CC-00C1-4AA8662089DD}" dt="2020-05-26T14:04:10.602" v="67" actId="14100"/>
          <ac:picMkLst>
            <pc:docMk/>
            <pc:sldMk cId="3312220358" sldId="4257"/>
            <ac:picMk id="4" creationId="{4802B703-D080-4001-878E-2237B56B5F9A}"/>
          </ac:picMkLst>
        </pc:picChg>
        <pc:picChg chg="add del mod">
          <ac:chgData name="Lili Chen" userId="S::lchen4@futurewei.com::d655a4ce-7f1c-47b0-aaa6-bebe0e9b3b75" providerId="AD" clId="Web-{C7F0D297-10B0-D1CC-00C1-4AA8662089DD}" dt="2020-05-26T14:01:25.885" v="48"/>
          <ac:picMkLst>
            <pc:docMk/>
            <pc:sldMk cId="3312220358" sldId="4257"/>
            <ac:picMk id="5" creationId="{911F50EA-173C-4073-973D-45A5F49CCBAB}"/>
          </ac:picMkLst>
        </pc:picChg>
        <pc:picChg chg="add del mod">
          <ac:chgData name="Lili Chen" userId="S::lchen4@futurewei.com::d655a4ce-7f1c-47b0-aaa6-bebe0e9b3b75" providerId="AD" clId="Web-{C7F0D297-10B0-D1CC-00C1-4AA8662089DD}" dt="2020-05-26T14:03:34.430" v="64"/>
          <ac:picMkLst>
            <pc:docMk/>
            <pc:sldMk cId="3312220358" sldId="4257"/>
            <ac:picMk id="6" creationId="{CDF9873A-2387-47C2-A524-85CF5F10BB36}"/>
          </ac:picMkLst>
        </pc:picChg>
      </pc:sldChg>
      <pc:sldChg chg="addSp delSp modSp new ord modNotes">
        <pc:chgData name="Lili Chen" userId="S::lchen4@futurewei.com::d655a4ce-7f1c-47b0-aaa6-bebe0e9b3b75" providerId="AD" clId="Web-{C7F0D297-10B0-D1CC-00C1-4AA8662089DD}" dt="2020-05-26T20:19:37.746" v="354" actId="14100"/>
        <pc:sldMkLst>
          <pc:docMk/>
          <pc:sldMk cId="990999195" sldId="4264"/>
        </pc:sldMkLst>
        <pc:spChg chg="del">
          <ac:chgData name="Lili Chen" userId="S::lchen4@futurewei.com::d655a4ce-7f1c-47b0-aaa6-bebe0e9b3b75" providerId="AD" clId="Web-{C7F0D297-10B0-D1CC-00C1-4AA8662089DD}" dt="2020-05-26T15:30:25.879" v="100"/>
          <ac:spMkLst>
            <pc:docMk/>
            <pc:sldMk cId="990999195" sldId="4264"/>
            <ac:spMk id="2" creationId="{9556F234-65E1-47BF-B08A-72DA0E91F4EB}"/>
          </ac:spMkLst>
        </pc:spChg>
        <pc:spChg chg="del">
          <ac:chgData name="Lili Chen" userId="S::lchen4@futurewei.com::d655a4ce-7f1c-47b0-aaa6-bebe0e9b3b75" providerId="AD" clId="Web-{C7F0D297-10B0-D1CC-00C1-4AA8662089DD}" dt="2020-05-26T15:30:13.518" v="99"/>
          <ac:spMkLst>
            <pc:docMk/>
            <pc:sldMk cId="990999195" sldId="4264"/>
            <ac:spMk id="3" creationId="{D88F582A-8457-4ACC-B306-7B962C8CC665}"/>
          </ac:spMkLst>
        </pc:spChg>
        <pc:picChg chg="add mod ord">
          <ac:chgData name="Lili Chen" userId="S::lchen4@futurewei.com::d655a4ce-7f1c-47b0-aaa6-bebe0e9b3b75" providerId="AD" clId="Web-{C7F0D297-10B0-D1CC-00C1-4AA8662089DD}" dt="2020-05-26T20:19:37.746" v="354" actId="14100"/>
          <ac:picMkLst>
            <pc:docMk/>
            <pc:sldMk cId="990999195" sldId="4264"/>
            <ac:picMk id="4" creationId="{0E15F940-D852-44CE-82FC-C7E6F202A7D7}"/>
          </ac:picMkLst>
        </pc:picChg>
      </pc:sldChg>
      <pc:sldChg chg="new del">
        <pc:chgData name="Lili Chen" userId="S::lchen4@futurewei.com::d655a4ce-7f1c-47b0-aaa6-bebe0e9b3b75" providerId="AD" clId="Web-{C7F0D297-10B0-D1CC-00C1-4AA8662089DD}" dt="2020-05-26T15:28:39.137" v="69"/>
        <pc:sldMkLst>
          <pc:docMk/>
          <pc:sldMk cId="1754872385" sldId="4264"/>
        </pc:sldMkLst>
      </pc:sldChg>
      <pc:sldChg chg="addSp modSp new">
        <pc:chgData name="Lili Chen" userId="S::lchen4@futurewei.com::d655a4ce-7f1c-47b0-aaa6-bebe0e9b3b75" providerId="AD" clId="Web-{C7F0D297-10B0-D1CC-00C1-4AA8662089DD}" dt="2020-05-26T17:36:49.110" v="304" actId="14100"/>
        <pc:sldMkLst>
          <pc:docMk/>
          <pc:sldMk cId="2592429647" sldId="4265"/>
        </pc:sldMkLst>
        <pc:picChg chg="add mod">
          <ac:chgData name="Lili Chen" userId="S::lchen4@futurewei.com::d655a4ce-7f1c-47b0-aaa6-bebe0e9b3b75" providerId="AD" clId="Web-{C7F0D297-10B0-D1CC-00C1-4AA8662089DD}" dt="2020-05-26T17:36:49.110" v="304" actId="14100"/>
          <ac:picMkLst>
            <pc:docMk/>
            <pc:sldMk cId="2592429647" sldId="4265"/>
            <ac:picMk id="2" creationId="{885C6C11-B757-4AFB-977E-0E1082861EF8}"/>
          </ac:picMkLst>
        </pc:picChg>
      </pc:sldChg>
      <pc:sldChg chg="new del">
        <pc:chgData name="Lili Chen" userId="S::lchen4@futurewei.com::d655a4ce-7f1c-47b0-aaa6-bebe0e9b3b75" providerId="AD" clId="Web-{C7F0D297-10B0-D1CC-00C1-4AA8662089DD}" dt="2020-05-26T15:43:45.961" v="193"/>
        <pc:sldMkLst>
          <pc:docMk/>
          <pc:sldMk cId="4136750103" sldId="4265"/>
        </pc:sldMkLst>
      </pc:sldChg>
      <pc:sldChg chg="addSp delSp modSp new del mod modClrScheme chgLayout modNotes">
        <pc:chgData name="Lili Chen" userId="S::lchen4@futurewei.com::d655a4ce-7f1c-47b0-aaa6-bebe0e9b3b75" providerId="AD" clId="Web-{C7F0D297-10B0-D1CC-00C1-4AA8662089DD}" dt="2020-05-26T16:35:35.914" v="271"/>
        <pc:sldMkLst>
          <pc:docMk/>
          <pc:sldMk cId="942677989" sldId="4266"/>
        </pc:sldMkLst>
        <pc:spChg chg="add del mod">
          <ac:chgData name="Lili Chen" userId="S::lchen4@futurewei.com::d655a4ce-7f1c-47b0-aaa6-bebe0e9b3b75" providerId="AD" clId="Web-{C7F0D297-10B0-D1CC-00C1-4AA8662089DD}" dt="2020-05-26T15:43:12.100" v="188"/>
          <ac:spMkLst>
            <pc:docMk/>
            <pc:sldMk cId="942677989" sldId="4266"/>
            <ac:spMk id="7" creationId="{3EC5186B-5BD2-4D7D-B508-3456EF9AAEF1}"/>
          </ac:spMkLst>
        </pc:spChg>
        <pc:picChg chg="add mod">
          <ac:chgData name="Lili Chen" userId="S::lchen4@futurewei.com::d655a4ce-7f1c-47b0-aaa6-bebe0e9b3b75" providerId="AD" clId="Web-{C7F0D297-10B0-D1CC-00C1-4AA8662089DD}" dt="2020-05-26T15:43:34.773" v="192" actId="14100"/>
          <ac:picMkLst>
            <pc:docMk/>
            <pc:sldMk cId="942677989" sldId="4266"/>
            <ac:picMk id="2" creationId="{FD997A81-276C-4F3D-AFE6-643472B65C70}"/>
          </ac:picMkLst>
        </pc:picChg>
      </pc:sldChg>
      <pc:sldChg chg="addSp modSp new">
        <pc:chgData name="Lili Chen" userId="S::lchen4@futurewei.com::d655a4ce-7f1c-47b0-aaa6-bebe0e9b3b75" providerId="AD" clId="Web-{C7F0D297-10B0-D1CC-00C1-4AA8662089DD}" dt="2020-05-26T17:57:20.128" v="309" actId="1076"/>
        <pc:sldMkLst>
          <pc:docMk/>
          <pc:sldMk cId="3221485467" sldId="4266"/>
        </pc:sldMkLst>
        <pc:picChg chg="add mod">
          <ac:chgData name="Lili Chen" userId="S::lchen4@futurewei.com::d655a4ce-7f1c-47b0-aaa6-bebe0e9b3b75" providerId="AD" clId="Web-{C7F0D297-10B0-D1CC-00C1-4AA8662089DD}" dt="2020-05-26T17:57:20.128" v="309" actId="1076"/>
          <ac:picMkLst>
            <pc:docMk/>
            <pc:sldMk cId="3221485467" sldId="4266"/>
            <ac:picMk id="2" creationId="{39B20DC1-74F5-4D34-835E-E9BE89921B3F}"/>
          </ac:picMkLst>
        </pc:picChg>
      </pc:sldChg>
      <pc:sldChg chg="addSp modSp new">
        <pc:chgData name="Lili Chen" userId="S::lchen4@futurewei.com::d655a4ce-7f1c-47b0-aaa6-bebe0e9b3b75" providerId="AD" clId="Web-{C7F0D297-10B0-D1CC-00C1-4AA8662089DD}" dt="2020-05-26T19:52:22.862" v="333" actId="14100"/>
        <pc:sldMkLst>
          <pc:docMk/>
          <pc:sldMk cId="3200972559" sldId="4267"/>
        </pc:sldMkLst>
        <pc:picChg chg="add mod">
          <ac:chgData name="Lili Chen" userId="S::lchen4@futurewei.com::d655a4ce-7f1c-47b0-aaa6-bebe0e9b3b75" providerId="AD" clId="Web-{C7F0D297-10B0-D1CC-00C1-4AA8662089DD}" dt="2020-05-26T19:52:22.862" v="333" actId="14100"/>
          <ac:picMkLst>
            <pc:docMk/>
            <pc:sldMk cId="3200972559" sldId="4267"/>
            <ac:picMk id="2" creationId="{9524DE86-3777-449D-BEFB-5DD701A25D54}"/>
          </ac:picMkLst>
        </pc:picChg>
      </pc:sldChg>
      <pc:sldChg chg="addSp modSp new">
        <pc:chgData name="Lili Chen" userId="S::lchen4@futurewei.com::d655a4ce-7f1c-47b0-aaa6-bebe0e9b3b75" providerId="AD" clId="Web-{C7F0D297-10B0-D1CC-00C1-4AA8662089DD}" dt="2020-05-26T19:51:56.268" v="331" actId="14100"/>
        <pc:sldMkLst>
          <pc:docMk/>
          <pc:sldMk cId="1060121548" sldId="4268"/>
        </pc:sldMkLst>
        <pc:picChg chg="add mod">
          <ac:chgData name="Lili Chen" userId="S::lchen4@futurewei.com::d655a4ce-7f1c-47b0-aaa6-bebe0e9b3b75" providerId="AD" clId="Web-{C7F0D297-10B0-D1CC-00C1-4AA8662089DD}" dt="2020-05-26T19:51:56.268" v="331" actId="14100"/>
          <ac:picMkLst>
            <pc:docMk/>
            <pc:sldMk cId="1060121548" sldId="4268"/>
            <ac:picMk id="2" creationId="{E7537CB1-C960-4A77-AD90-EDCF5475BC7D}"/>
          </ac:picMkLst>
        </pc:picChg>
      </pc:sldChg>
      <pc:sldChg chg="new del">
        <pc:chgData name="Lili Chen" userId="S::lchen4@futurewei.com::d655a4ce-7f1c-47b0-aaa6-bebe0e9b3b75" providerId="AD" clId="Web-{C7F0D297-10B0-D1CC-00C1-4AA8662089DD}" dt="2020-05-26T18:02:12.929" v="315"/>
        <pc:sldMkLst>
          <pc:docMk/>
          <pc:sldMk cId="1425266056" sldId="4268"/>
        </pc:sldMkLst>
      </pc:sldChg>
      <pc:sldChg chg="addSp delSp modSp new mod modClrScheme chgLayout modNotes">
        <pc:chgData name="Lili Chen" userId="S::lchen4@futurewei.com::d655a4ce-7f1c-47b0-aaa6-bebe0e9b3b75" providerId="AD" clId="Web-{C7F0D297-10B0-D1CC-00C1-4AA8662089DD}" dt="2020-05-26T20:18:02.619" v="353"/>
        <pc:sldMkLst>
          <pc:docMk/>
          <pc:sldMk cId="1894805029" sldId="4269"/>
        </pc:sldMkLst>
        <pc:spChg chg="add del mod">
          <ac:chgData name="Lili Chen" userId="S::lchen4@futurewei.com::d655a4ce-7f1c-47b0-aaa6-bebe0e9b3b75" providerId="AD" clId="Web-{C7F0D297-10B0-D1CC-00C1-4AA8662089DD}" dt="2020-05-26T20:00:54.461" v="338"/>
          <ac:spMkLst>
            <pc:docMk/>
            <pc:sldMk cId="1894805029" sldId="4269"/>
            <ac:spMk id="2" creationId="{58149B66-DA4F-4EB5-AB8F-60C88390C64D}"/>
          </ac:spMkLst>
        </pc:spChg>
        <pc:spChg chg="add del mod">
          <ac:chgData name="Lili Chen" userId="S::lchen4@futurewei.com::d655a4ce-7f1c-47b0-aaa6-bebe0e9b3b75" providerId="AD" clId="Web-{C7F0D297-10B0-D1CC-00C1-4AA8662089DD}" dt="2020-05-26T20:02:44.621" v="348"/>
          <ac:spMkLst>
            <pc:docMk/>
            <pc:sldMk cId="1894805029" sldId="4269"/>
            <ac:spMk id="8" creationId="{47CEF7A8-BB6A-4628-AB0A-E0E662A99367}"/>
          </ac:spMkLst>
        </pc:spChg>
        <pc:picChg chg="add mod">
          <ac:chgData name="Lili Chen" userId="S::lchen4@futurewei.com::d655a4ce-7f1c-47b0-aaa6-bebe0e9b3b75" providerId="AD" clId="Web-{C7F0D297-10B0-D1CC-00C1-4AA8662089DD}" dt="2020-05-26T20:03:10.481" v="351" actId="1076"/>
          <ac:picMkLst>
            <pc:docMk/>
            <pc:sldMk cId="1894805029" sldId="4269"/>
            <ac:picMk id="3" creationId="{B67238A1-3D51-4E70-B3FA-70C3027AD888}"/>
          </ac:picMkLst>
        </pc:picChg>
      </pc:sldChg>
    </pc:docChg>
  </pc:docChgLst>
  <pc:docChgLst>
    <pc:chgData name="Ning Wu" userId="S::nwu@futurewei.com::04a4d569-0e5a-4432-a3a6-45e90719a910" providerId="AD" clId="Web-{E0BFE8DE-BD5C-5BCB-19D9-BD2A8C676DDF}"/>
    <pc:docChg chg="modSld">
      <pc:chgData name="Ning Wu" userId="S::nwu@futurewei.com::04a4d569-0e5a-4432-a3a6-45e90719a910" providerId="AD" clId="Web-{E0BFE8DE-BD5C-5BCB-19D9-BD2A8C676DDF}" dt="2020-04-23T18:33:24.750" v="347"/>
      <pc:docMkLst>
        <pc:docMk/>
      </pc:docMkLst>
      <pc:sldChg chg="addSp delSp modNotes">
        <pc:chgData name="Ning Wu" userId="S::nwu@futurewei.com::04a4d569-0e5a-4432-a3a6-45e90719a910" providerId="AD" clId="Web-{E0BFE8DE-BD5C-5BCB-19D9-BD2A8C676DDF}" dt="2020-04-23T18:33:24.750" v="347"/>
        <pc:sldMkLst>
          <pc:docMk/>
          <pc:sldMk cId="1591936590" sldId="4236"/>
        </pc:sldMkLst>
        <pc:picChg chg="add del">
          <ac:chgData name="Ning Wu" userId="S::nwu@futurewei.com::04a4d569-0e5a-4432-a3a6-45e90719a910" providerId="AD" clId="Web-{E0BFE8DE-BD5C-5BCB-19D9-BD2A8C676DDF}" dt="2020-04-23T18:10:28.635" v="37"/>
          <ac:picMkLst>
            <pc:docMk/>
            <pc:sldMk cId="1591936590" sldId="4236"/>
            <ac:picMk id="7" creationId="{C8682160-43B8-4EF8-B2EB-9CC1EC29E051}"/>
          </ac:picMkLst>
        </pc:picChg>
      </pc:sldChg>
    </pc:docChg>
  </pc:docChgLst>
  <pc:docChgLst>
    <pc:chgData name="Viona Ouyang" userId="8ed5d093-18b4-47db-ae0d-c9718ab8c977" providerId="ADAL" clId="{CD2F6297-C0E3-46A1-804E-94D40B0CA7A4}"/>
    <pc:docChg chg="custSel addSld delSld modSld">
      <pc:chgData name="Viona Ouyang" userId="8ed5d093-18b4-47db-ae0d-c9718ab8c977" providerId="ADAL" clId="{CD2F6297-C0E3-46A1-804E-94D40B0CA7A4}" dt="2020-05-26T15:31:40.129" v="31" actId="207"/>
      <pc:docMkLst>
        <pc:docMk/>
      </pc:docMkLst>
      <pc:sldChg chg="add">
        <pc:chgData name="Viona Ouyang" userId="8ed5d093-18b4-47db-ae0d-c9718ab8c977" providerId="ADAL" clId="{CD2F6297-C0E3-46A1-804E-94D40B0CA7A4}" dt="2020-05-26T15:24:05.857" v="0"/>
        <pc:sldMkLst>
          <pc:docMk/>
          <pc:sldMk cId="3432747621" sldId="287"/>
        </pc:sldMkLst>
      </pc:sldChg>
      <pc:sldChg chg="modSp add del">
        <pc:chgData name="Viona Ouyang" userId="8ed5d093-18b4-47db-ae0d-c9718ab8c977" providerId="ADAL" clId="{CD2F6297-C0E3-46A1-804E-94D40B0CA7A4}" dt="2020-05-26T15:28:34.784" v="19" actId="207"/>
        <pc:sldMkLst>
          <pc:docMk/>
          <pc:sldMk cId="3532643536" sldId="440"/>
        </pc:sldMkLst>
        <pc:spChg chg="mod">
          <ac:chgData name="Viona Ouyang" userId="8ed5d093-18b4-47db-ae0d-c9718ab8c977" providerId="ADAL" clId="{CD2F6297-C0E3-46A1-804E-94D40B0CA7A4}" dt="2020-05-26T15:28:34.784" v="19" actId="207"/>
          <ac:spMkLst>
            <pc:docMk/>
            <pc:sldMk cId="3532643536" sldId="440"/>
            <ac:spMk id="22" creationId="{00000000-0000-0000-0000-000000000000}"/>
          </ac:spMkLst>
        </pc:spChg>
        <pc:grpChg chg="mod">
          <ac:chgData name="Viona Ouyang" userId="8ed5d093-18b4-47db-ae0d-c9718ab8c977" providerId="ADAL" clId="{CD2F6297-C0E3-46A1-804E-94D40B0CA7A4}" dt="2020-05-26T15:28:23.330" v="17" actId="1076"/>
          <ac:grpSpMkLst>
            <pc:docMk/>
            <pc:sldMk cId="3532643536" sldId="440"/>
            <ac:grpSpMk id="5" creationId="{00000000-0000-0000-0000-000000000000}"/>
          </ac:grpSpMkLst>
        </pc:grpChg>
      </pc:sldChg>
      <pc:sldChg chg="addSp delSp modSp add del">
        <pc:chgData name="Viona Ouyang" userId="8ed5d093-18b4-47db-ae0d-c9718ab8c977" providerId="ADAL" clId="{CD2F6297-C0E3-46A1-804E-94D40B0CA7A4}" dt="2020-05-26T15:31:40.129" v="31" actId="207"/>
        <pc:sldMkLst>
          <pc:docMk/>
          <pc:sldMk cId="2507463201" sldId="4253"/>
        </pc:sldMkLst>
        <pc:graphicFrameChg chg="add mod modGraphic">
          <ac:chgData name="Viona Ouyang" userId="8ed5d093-18b4-47db-ae0d-c9718ab8c977" providerId="ADAL" clId="{CD2F6297-C0E3-46A1-804E-94D40B0CA7A4}" dt="2020-05-26T15:31:40.129" v="31" actId="207"/>
          <ac:graphicFrameMkLst>
            <pc:docMk/>
            <pc:sldMk cId="2507463201" sldId="4253"/>
            <ac:graphicFrameMk id="4" creationId="{2C04EF80-CCD5-4BE2-9535-A284DE1A14EB}"/>
          </ac:graphicFrameMkLst>
        </pc:graphicFrameChg>
        <pc:graphicFrameChg chg="del modGraphic">
          <ac:chgData name="Viona Ouyang" userId="8ed5d093-18b4-47db-ae0d-c9718ab8c977" providerId="ADAL" clId="{CD2F6297-C0E3-46A1-804E-94D40B0CA7A4}" dt="2020-05-26T15:27:01.262" v="7" actId="478"/>
          <ac:graphicFrameMkLst>
            <pc:docMk/>
            <pc:sldMk cId="2507463201" sldId="4253"/>
            <ac:graphicFrameMk id="236" creationId="{00000000-0000-0000-0000-000000000000}"/>
          </ac:graphicFrameMkLst>
        </pc:graphicFrameChg>
      </pc:sldChg>
      <pc:sldChg chg="del">
        <pc:chgData name="Viona Ouyang" userId="8ed5d093-18b4-47db-ae0d-c9718ab8c977" providerId="ADAL" clId="{CD2F6297-C0E3-46A1-804E-94D40B0CA7A4}" dt="2020-05-26T15:24:12.500" v="1" actId="2696"/>
        <pc:sldMkLst>
          <pc:docMk/>
          <pc:sldMk cId="2228603428" sldId="4262"/>
        </pc:sldMkLst>
      </pc:sldChg>
      <pc:sldChg chg="add">
        <pc:chgData name="Viona Ouyang" userId="8ed5d093-18b4-47db-ae0d-c9718ab8c977" providerId="ADAL" clId="{CD2F6297-C0E3-46A1-804E-94D40B0CA7A4}" dt="2020-05-26T15:24:05.857" v="0"/>
        <pc:sldMkLst>
          <pc:docMk/>
          <pc:sldMk cId="2815938652" sldId="4263"/>
        </pc:sldMkLst>
      </pc:sldChg>
    </pc:docChg>
  </pc:docChgLst>
  <pc:docChgLst>
    <pc:chgData name="Hongliang Tang" userId="f299e30a-3b41-4496-bbe0-759c0eba6aa0" providerId="ADAL" clId="{5187E952-447E-3245-83A3-A40FB4EFE479}"/>
    <pc:docChg chg="undo custSel addSld delSld modSld sldOrd">
      <pc:chgData name="Hongliang Tang" userId="f299e30a-3b41-4496-bbe0-759c0eba6aa0" providerId="ADAL" clId="{5187E952-447E-3245-83A3-A40FB4EFE479}" dt="2020-04-29T20:03:23.597" v="1848" actId="1076"/>
      <pc:docMkLst>
        <pc:docMk/>
      </pc:docMkLst>
      <pc:sldChg chg="del">
        <pc:chgData name="Hongliang Tang" userId="f299e30a-3b41-4496-bbe0-759c0eba6aa0" providerId="ADAL" clId="{5187E952-447E-3245-83A3-A40FB4EFE479}" dt="2020-04-20T20:32:49.988" v="24" actId="2696"/>
        <pc:sldMkLst>
          <pc:docMk/>
          <pc:sldMk cId="300454273" sldId="440"/>
        </pc:sldMkLst>
      </pc:sldChg>
      <pc:sldChg chg="modSp">
        <pc:chgData name="Hongliang Tang" userId="f299e30a-3b41-4496-bbe0-759c0eba6aa0" providerId="ADAL" clId="{5187E952-447E-3245-83A3-A40FB4EFE479}" dt="2020-04-20T20:42:57.212" v="383" actId="20577"/>
        <pc:sldMkLst>
          <pc:docMk/>
          <pc:sldMk cId="969642156" sldId="487"/>
        </pc:sldMkLst>
        <pc:spChg chg="mod">
          <ac:chgData name="Hongliang Tang" userId="f299e30a-3b41-4496-bbe0-759c0eba6aa0" providerId="ADAL" clId="{5187E952-447E-3245-83A3-A40FB4EFE479}" dt="2020-04-20T20:42:57.212" v="383" actId="20577"/>
          <ac:spMkLst>
            <pc:docMk/>
            <pc:sldMk cId="969642156" sldId="487"/>
            <ac:spMk id="510" creationId="{00000000-0000-0000-0000-000000000000}"/>
          </ac:spMkLst>
        </pc:spChg>
      </pc:sldChg>
      <pc:sldChg chg="del">
        <pc:chgData name="Hongliang Tang" userId="f299e30a-3b41-4496-bbe0-759c0eba6aa0" providerId="ADAL" clId="{5187E952-447E-3245-83A3-A40FB4EFE479}" dt="2020-04-20T20:33:41.091" v="30" actId="2696"/>
        <pc:sldMkLst>
          <pc:docMk/>
          <pc:sldMk cId="995355972" sldId="498"/>
        </pc:sldMkLst>
      </pc:sldChg>
      <pc:sldChg chg="add setBg">
        <pc:chgData name="Hongliang Tang" userId="f299e30a-3b41-4496-bbe0-759c0eba6aa0" providerId="ADAL" clId="{5187E952-447E-3245-83A3-A40FB4EFE479}" dt="2020-04-20T20:33:46.387" v="31"/>
        <pc:sldMkLst>
          <pc:docMk/>
          <pc:sldMk cId="3327028467" sldId="498"/>
        </pc:sldMkLst>
      </pc:sldChg>
      <pc:sldChg chg="add">
        <pc:chgData name="Hongliang Tang" userId="f299e30a-3b41-4496-bbe0-759c0eba6aa0" providerId="ADAL" clId="{5187E952-447E-3245-83A3-A40FB4EFE479}" dt="2020-04-20T20:33:14.711" v="27"/>
        <pc:sldMkLst>
          <pc:docMk/>
          <pc:sldMk cId="331334141" sldId="505"/>
        </pc:sldMkLst>
      </pc:sldChg>
      <pc:sldChg chg="del">
        <pc:chgData name="Hongliang Tang" userId="f299e30a-3b41-4496-bbe0-759c0eba6aa0" providerId="ADAL" clId="{5187E952-447E-3245-83A3-A40FB4EFE479}" dt="2020-04-20T20:33:03.932" v="25" actId="2696"/>
        <pc:sldMkLst>
          <pc:docMk/>
          <pc:sldMk cId="982984088" sldId="505"/>
        </pc:sldMkLst>
      </pc:sldChg>
      <pc:sldChg chg="addSp delSp modSp add modAnim modNotesTx">
        <pc:chgData name="Hongliang Tang" userId="f299e30a-3b41-4496-bbe0-759c0eba6aa0" providerId="ADAL" clId="{5187E952-447E-3245-83A3-A40FB4EFE479}" dt="2020-04-29T20:02:36.708" v="1847"/>
        <pc:sldMkLst>
          <pc:docMk/>
          <pc:sldMk cId="718132391" sldId="603"/>
        </pc:sldMkLst>
        <pc:spChg chg="del">
          <ac:chgData name="Hongliang Tang" userId="f299e30a-3b41-4496-bbe0-759c0eba6aa0" providerId="ADAL" clId="{5187E952-447E-3245-83A3-A40FB4EFE479}" dt="2020-04-22T17:42:57.159" v="1295" actId="478"/>
          <ac:spMkLst>
            <pc:docMk/>
            <pc:sldMk cId="718132391" sldId="603"/>
            <ac:spMk id="2" creationId="{00000000-0000-0000-0000-000000000000}"/>
          </ac:spMkLst>
        </pc:spChg>
        <pc:spChg chg="add del">
          <ac:chgData name="Hongliang Tang" userId="f299e30a-3b41-4496-bbe0-759c0eba6aa0" providerId="ADAL" clId="{5187E952-447E-3245-83A3-A40FB4EFE479}" dt="2020-04-29T18:53:29.551" v="1667"/>
          <ac:spMkLst>
            <pc:docMk/>
            <pc:sldMk cId="718132391" sldId="603"/>
            <ac:spMk id="2" creationId="{71A245A9-5FC4-3445-A5F9-1E7E3D6211BE}"/>
          </ac:spMkLst>
        </pc:spChg>
        <pc:spChg chg="del">
          <ac:chgData name="Hongliang Tang" userId="f299e30a-3b41-4496-bbe0-759c0eba6aa0" providerId="ADAL" clId="{5187E952-447E-3245-83A3-A40FB4EFE479}" dt="2020-04-22T17:43:00.159" v="1296" actId="478"/>
          <ac:spMkLst>
            <pc:docMk/>
            <pc:sldMk cId="718132391" sldId="603"/>
            <ac:spMk id="3" creationId="{00000000-0000-0000-0000-000000000000}"/>
          </ac:spMkLst>
        </pc:spChg>
        <pc:spChg chg="del mod">
          <ac:chgData name="Hongliang Tang" userId="f299e30a-3b41-4496-bbe0-759c0eba6aa0" providerId="ADAL" clId="{5187E952-447E-3245-83A3-A40FB4EFE479}" dt="2020-04-22T20:25:03.909" v="1507" actId="478"/>
          <ac:spMkLst>
            <pc:docMk/>
            <pc:sldMk cId="718132391" sldId="603"/>
            <ac:spMk id="8" creationId="{00000000-0000-0000-0000-000000000000}"/>
          </ac:spMkLst>
        </pc:spChg>
        <pc:spChg chg="mod">
          <ac:chgData name="Hongliang Tang" userId="f299e30a-3b41-4496-bbe0-759c0eba6aa0" providerId="ADAL" clId="{5187E952-447E-3245-83A3-A40FB4EFE479}" dt="2020-04-22T20:24:12.517" v="1506" actId="20577"/>
          <ac:spMkLst>
            <pc:docMk/>
            <pc:sldMk cId="718132391" sldId="603"/>
            <ac:spMk id="9" creationId="{00000000-0000-0000-0000-000000000000}"/>
          </ac:spMkLst>
        </pc:spChg>
        <pc:spChg chg="mod">
          <ac:chgData name="Hongliang Tang" userId="f299e30a-3b41-4496-bbe0-759c0eba6aa0" providerId="ADAL" clId="{5187E952-447E-3245-83A3-A40FB4EFE479}" dt="2020-04-29T18:44:18.692" v="1656" actId="1076"/>
          <ac:spMkLst>
            <pc:docMk/>
            <pc:sldMk cId="718132391" sldId="603"/>
            <ac:spMk id="10"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11"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13" creationId="{00000000-0000-0000-0000-000000000000}"/>
          </ac:spMkLst>
        </pc:spChg>
        <pc:spChg chg="del">
          <ac:chgData name="Hongliang Tang" userId="f299e30a-3b41-4496-bbe0-759c0eba6aa0" providerId="ADAL" clId="{5187E952-447E-3245-83A3-A40FB4EFE479}" dt="2020-04-22T17:43:03.115" v="1297" actId="478"/>
          <ac:spMkLst>
            <pc:docMk/>
            <pc:sldMk cId="718132391" sldId="603"/>
            <ac:spMk id="14" creationId="{00000000-0000-0000-0000-000000000000}"/>
          </ac:spMkLst>
        </pc:spChg>
        <pc:spChg chg="mod">
          <ac:chgData name="Hongliang Tang" userId="f299e30a-3b41-4496-bbe0-759c0eba6aa0" providerId="ADAL" clId="{5187E952-447E-3245-83A3-A40FB4EFE479}" dt="2020-04-22T20:25:32.209" v="1513" actId="1076"/>
          <ac:spMkLst>
            <pc:docMk/>
            <pc:sldMk cId="718132391" sldId="603"/>
            <ac:spMk id="15" creationId="{00000000-0000-0000-0000-000000000000}"/>
          </ac:spMkLst>
        </pc:spChg>
        <pc:spChg chg="add mod">
          <ac:chgData name="Hongliang Tang" userId="f299e30a-3b41-4496-bbe0-759c0eba6aa0" providerId="ADAL" clId="{5187E952-447E-3245-83A3-A40FB4EFE479}" dt="2020-04-29T18:55:41.745" v="1678" actId="1076"/>
          <ac:spMkLst>
            <pc:docMk/>
            <pc:sldMk cId="718132391" sldId="603"/>
            <ac:spMk id="16" creationId="{2E91831B-1C22-BB45-8E19-BAEF93BFC8C1}"/>
          </ac:spMkLst>
        </pc:spChg>
        <pc:spChg chg="mod">
          <ac:chgData name="Hongliang Tang" userId="f299e30a-3b41-4496-bbe0-759c0eba6aa0" providerId="ADAL" clId="{5187E952-447E-3245-83A3-A40FB4EFE479}" dt="2020-04-29T17:02:11.413" v="1654" actId="1076"/>
          <ac:spMkLst>
            <pc:docMk/>
            <pc:sldMk cId="718132391" sldId="603"/>
            <ac:spMk id="17" creationId="{00000000-0000-0000-0000-000000000000}"/>
          </ac:spMkLst>
        </pc:spChg>
        <pc:spChg chg="mod">
          <ac:chgData name="Hongliang Tang" userId="f299e30a-3b41-4496-bbe0-759c0eba6aa0" providerId="ADAL" clId="{5187E952-447E-3245-83A3-A40FB4EFE479}" dt="2020-04-22T20:25:24.714" v="1511" actId="1076"/>
          <ac:spMkLst>
            <pc:docMk/>
            <pc:sldMk cId="718132391" sldId="603"/>
            <ac:spMk id="18" creationId="{00000000-0000-0000-0000-000000000000}"/>
          </ac:spMkLst>
        </pc:spChg>
        <pc:spChg chg="mod">
          <ac:chgData name="Hongliang Tang" userId="f299e30a-3b41-4496-bbe0-759c0eba6aa0" providerId="ADAL" clId="{5187E952-447E-3245-83A3-A40FB4EFE479}" dt="2020-04-22T17:43:16.465" v="1334" actId="1036"/>
          <ac:spMkLst>
            <pc:docMk/>
            <pc:sldMk cId="718132391" sldId="603"/>
            <ac:spMk id="21" creationId="{00000000-0000-0000-0000-000000000000}"/>
          </ac:spMkLst>
        </pc:spChg>
        <pc:spChg chg="del mod">
          <ac:chgData name="Hongliang Tang" userId="f299e30a-3b41-4496-bbe0-759c0eba6aa0" providerId="ADAL" clId="{5187E952-447E-3245-83A3-A40FB4EFE479}" dt="2020-04-22T20:23:33.482" v="1481" actId="478"/>
          <ac:spMkLst>
            <pc:docMk/>
            <pc:sldMk cId="718132391" sldId="603"/>
            <ac:spMk id="22" creationId="{00000000-0000-0000-0000-000000000000}"/>
          </ac:spMkLst>
        </pc:spChg>
        <pc:spChg chg="mod">
          <ac:chgData name="Hongliang Tang" userId="f299e30a-3b41-4496-bbe0-759c0eba6aa0" providerId="ADAL" clId="{5187E952-447E-3245-83A3-A40FB4EFE479}" dt="2020-04-22T20:25:27.797" v="1512" actId="1076"/>
          <ac:spMkLst>
            <pc:docMk/>
            <pc:sldMk cId="718132391" sldId="603"/>
            <ac:spMk id="24" creationId="{00000000-0000-0000-0000-000000000000}"/>
          </ac:spMkLst>
        </pc:spChg>
        <pc:spChg chg="mod">
          <ac:chgData name="Hongliang Tang" userId="f299e30a-3b41-4496-bbe0-759c0eba6aa0" providerId="ADAL" clId="{5187E952-447E-3245-83A3-A40FB4EFE479}" dt="2020-04-29T20:02:21.058" v="1844" actId="1076"/>
          <ac:spMkLst>
            <pc:docMk/>
            <pc:sldMk cId="718132391" sldId="603"/>
            <ac:spMk id="25" creationId="{00000000-0000-0000-0000-000000000000}"/>
          </ac:spMkLst>
        </pc:spChg>
        <pc:spChg chg="mod">
          <ac:chgData name="Hongliang Tang" userId="f299e30a-3b41-4496-bbe0-759c0eba6aa0" providerId="ADAL" clId="{5187E952-447E-3245-83A3-A40FB4EFE479}" dt="2020-04-22T20:25:19.078" v="1510" actId="1076"/>
          <ac:spMkLst>
            <pc:docMk/>
            <pc:sldMk cId="718132391" sldId="603"/>
            <ac:spMk id="28" creationId="{00000000-0000-0000-0000-000000000000}"/>
          </ac:spMkLst>
        </pc:spChg>
        <pc:graphicFrameChg chg="add mod">
          <ac:chgData name="Hongliang Tang" userId="f299e30a-3b41-4496-bbe0-759c0eba6aa0" providerId="ADAL" clId="{5187E952-447E-3245-83A3-A40FB4EFE479}" dt="2020-04-29T20:02:36.708" v="1847"/>
          <ac:graphicFrameMkLst>
            <pc:docMk/>
            <pc:sldMk cId="718132391" sldId="603"/>
            <ac:graphicFrameMk id="3" creationId="{BF6401CD-4825-EC4B-9E97-A6C667A2BF55}"/>
          </ac:graphicFrameMkLst>
        </pc:graphicFrameChg>
        <pc:graphicFrameChg chg="add mod">
          <ac:chgData name="Hongliang Tang" userId="f299e30a-3b41-4496-bbe0-759c0eba6aa0" providerId="ADAL" clId="{5187E952-447E-3245-83A3-A40FB4EFE479}" dt="2020-04-23T19:20:17.731" v="1628" actId="1076"/>
          <ac:graphicFrameMkLst>
            <pc:docMk/>
            <pc:sldMk cId="718132391" sldId="603"/>
            <ac:graphicFrameMk id="14" creationId="{0DF8F7BC-8B14-FC49-BA1C-77370B9E926B}"/>
          </ac:graphicFrameMkLst>
        </pc:graphicFrameChg>
        <pc:picChg chg="mod">
          <ac:chgData name="Hongliang Tang" userId="f299e30a-3b41-4496-bbe0-759c0eba6aa0" providerId="ADAL" clId="{5187E952-447E-3245-83A3-A40FB4EFE479}" dt="2020-04-22T17:43:16.465" v="1334" actId="1036"/>
          <ac:picMkLst>
            <pc:docMk/>
            <pc:sldMk cId="718132391" sldId="603"/>
            <ac:picMk id="19" creationId="{00000000-0000-0000-0000-000000000000}"/>
          </ac:picMkLst>
        </pc:picChg>
      </pc:sldChg>
      <pc:sldChg chg="modSp ord">
        <pc:chgData name="Hongliang Tang" userId="f299e30a-3b41-4496-bbe0-759c0eba6aa0" providerId="ADAL" clId="{5187E952-447E-3245-83A3-A40FB4EFE479}" dt="2020-04-27T18:42:35.176" v="1653" actId="20578"/>
        <pc:sldMkLst>
          <pc:docMk/>
          <pc:sldMk cId="2728566947" sldId="698"/>
        </pc:sldMkLst>
        <pc:graphicFrameChg chg="mod">
          <ac:chgData name="Hongliang Tang" userId="f299e30a-3b41-4496-bbe0-759c0eba6aa0" providerId="ADAL" clId="{5187E952-447E-3245-83A3-A40FB4EFE479}" dt="2020-04-27T18:42:35.176" v="1653" actId="20578"/>
          <ac:graphicFrameMkLst>
            <pc:docMk/>
            <pc:sldMk cId="2728566947" sldId="698"/>
            <ac:graphicFrameMk id="29" creationId="{55CDC18B-BA59-E04E-B003-F0F7C8777A2A}"/>
          </ac:graphicFrameMkLst>
        </pc:graphicFrameChg>
      </pc:sldChg>
      <pc:sldChg chg="add">
        <pc:chgData name="Hongliang Tang" userId="f299e30a-3b41-4496-bbe0-759c0eba6aa0" providerId="ADAL" clId="{5187E952-447E-3245-83A3-A40FB4EFE479}" dt="2020-04-23T12:40:36.261" v="1517"/>
        <pc:sldMkLst>
          <pc:docMk/>
          <pc:sldMk cId="2233683946" sldId="700"/>
        </pc:sldMkLst>
      </pc:sldChg>
      <pc:sldChg chg="del">
        <pc:chgData name="Hongliang Tang" userId="f299e30a-3b41-4496-bbe0-759c0eba6aa0" providerId="ADAL" clId="{5187E952-447E-3245-83A3-A40FB4EFE479}" dt="2020-04-23T12:40:24.874" v="1516" actId="2696"/>
        <pc:sldMkLst>
          <pc:docMk/>
          <pc:sldMk cId="3084752342" sldId="700"/>
        </pc:sldMkLst>
      </pc:sldChg>
      <pc:sldChg chg="add">
        <pc:chgData name="Hongliang Tang" userId="f299e30a-3b41-4496-bbe0-759c0eba6aa0" providerId="ADAL" clId="{5187E952-447E-3245-83A3-A40FB4EFE479}" dt="2020-04-23T12:40:36.261" v="1517"/>
        <pc:sldMkLst>
          <pc:docMk/>
          <pc:sldMk cId="1663433033" sldId="709"/>
        </pc:sldMkLst>
      </pc:sldChg>
      <pc:sldChg chg="del ord">
        <pc:chgData name="Hongliang Tang" userId="f299e30a-3b41-4496-bbe0-759c0eba6aa0" providerId="ADAL" clId="{5187E952-447E-3245-83A3-A40FB4EFE479}" dt="2020-04-23T12:40:24.805" v="1515" actId="2696"/>
        <pc:sldMkLst>
          <pc:docMk/>
          <pc:sldMk cId="1698483370" sldId="709"/>
        </pc:sldMkLst>
      </pc:sldChg>
      <pc:sldChg chg="modSp add ord modAnim">
        <pc:chgData name="Hongliang Tang" userId="f299e30a-3b41-4496-bbe0-759c0eba6aa0" providerId="ADAL" clId="{5187E952-447E-3245-83A3-A40FB4EFE479}" dt="2020-04-29T19:55:57.598" v="1841"/>
        <pc:sldMkLst>
          <pc:docMk/>
          <pc:sldMk cId="715179823" sldId="1271"/>
        </pc:sldMkLst>
        <pc:spChg chg="mod">
          <ac:chgData name="Hongliang Tang" userId="f299e30a-3b41-4496-bbe0-759c0eba6aa0" providerId="ADAL" clId="{5187E952-447E-3245-83A3-A40FB4EFE479}" dt="2020-04-29T19:53:25.517" v="1818" actId="207"/>
          <ac:spMkLst>
            <pc:docMk/>
            <pc:sldMk cId="715179823" sldId="1271"/>
            <ac:spMk id="110" creationId="{00000000-0000-0000-0000-000000000000}"/>
          </ac:spMkLst>
        </pc:spChg>
        <pc:spChg chg="mod">
          <ac:chgData name="Hongliang Tang" userId="f299e30a-3b41-4496-bbe0-759c0eba6aa0" providerId="ADAL" clId="{5187E952-447E-3245-83A3-A40FB4EFE479}" dt="2020-04-29T19:53:50.370" v="1822" actId="108"/>
          <ac:spMkLst>
            <pc:docMk/>
            <pc:sldMk cId="715179823" sldId="1271"/>
            <ac:spMk id="115" creationId="{00000000-0000-0000-0000-000000000000}"/>
          </ac:spMkLst>
        </pc:spChg>
        <pc:spChg chg="mod">
          <ac:chgData name="Hongliang Tang" userId="f299e30a-3b41-4496-bbe0-759c0eba6aa0" providerId="ADAL" clId="{5187E952-447E-3245-83A3-A40FB4EFE479}" dt="2020-04-29T19:53:53.672" v="1824" actId="108"/>
          <ac:spMkLst>
            <pc:docMk/>
            <pc:sldMk cId="715179823" sldId="1271"/>
            <ac:spMk id="116" creationId="{00000000-0000-0000-0000-000000000000}"/>
          </ac:spMkLst>
        </pc:spChg>
        <pc:spChg chg="mod">
          <ac:chgData name="Hongliang Tang" userId="f299e30a-3b41-4496-bbe0-759c0eba6aa0" providerId="ADAL" clId="{5187E952-447E-3245-83A3-A40FB4EFE479}" dt="2020-04-23T12:41:40.317" v="1623" actId="1076"/>
          <ac:spMkLst>
            <pc:docMk/>
            <pc:sldMk cId="715179823" sldId="1271"/>
            <ac:spMk id="120" creationId="{00000000-0000-0000-0000-000000000000}"/>
          </ac:spMkLst>
        </pc:spChg>
        <pc:spChg chg="mod">
          <ac:chgData name="Hongliang Tang" userId="f299e30a-3b41-4496-bbe0-759c0eba6aa0" providerId="ADAL" clId="{5187E952-447E-3245-83A3-A40FB4EFE479}" dt="2020-04-29T19:54:27.832" v="1830" actId="1076"/>
          <ac:spMkLst>
            <pc:docMk/>
            <pc:sldMk cId="715179823" sldId="1271"/>
            <ac:spMk id="121" creationId="{00000000-0000-0000-0000-000000000000}"/>
          </ac:spMkLst>
        </pc:spChg>
        <pc:spChg chg="mod">
          <ac:chgData name="Hongliang Tang" userId="f299e30a-3b41-4496-bbe0-759c0eba6aa0" providerId="ADAL" clId="{5187E952-447E-3245-83A3-A40FB4EFE479}" dt="2020-04-23T19:20:52.893" v="1629" actId="1076"/>
          <ac:spMkLst>
            <pc:docMk/>
            <pc:sldMk cId="715179823" sldId="1271"/>
            <ac:spMk id="141" creationId="{00000000-0000-0000-0000-000000000000}"/>
          </ac:spMkLst>
        </pc:spChg>
        <pc:graphicFrameChg chg="mod">
          <ac:chgData name="Hongliang Tang" userId="f299e30a-3b41-4496-bbe0-759c0eba6aa0" providerId="ADAL" clId="{5187E952-447E-3245-83A3-A40FB4EFE479}" dt="2020-04-23T19:20:02.029" v="1626"/>
          <ac:graphicFrameMkLst>
            <pc:docMk/>
            <pc:sldMk cId="715179823" sldId="1271"/>
            <ac:graphicFrameMk id="133" creationId="{E2ED76E3-A55C-D346-9AB4-CEBA2C97784A}"/>
          </ac:graphicFrameMkLst>
        </pc:graphicFrameChg>
      </pc:sldChg>
      <pc:sldChg chg="del">
        <pc:chgData name="Hongliang Tang" userId="f299e30a-3b41-4496-bbe0-759c0eba6aa0" providerId="ADAL" clId="{5187E952-447E-3245-83A3-A40FB4EFE479}" dt="2020-04-20T20:34:03.341" v="32" actId="2696"/>
        <pc:sldMkLst>
          <pc:docMk/>
          <pc:sldMk cId="1085281386" sldId="1271"/>
        </pc:sldMkLst>
      </pc:sldChg>
      <pc:sldChg chg="addSp delSp modSp ord modNotesTx">
        <pc:chgData name="Hongliang Tang" userId="f299e30a-3b41-4496-bbe0-759c0eba6aa0" providerId="ADAL" clId="{5187E952-447E-3245-83A3-A40FB4EFE479}" dt="2020-04-29T20:03:23.597" v="1848" actId="1076"/>
        <pc:sldMkLst>
          <pc:docMk/>
          <pc:sldMk cId="22111094" sldId="1346"/>
        </pc:sldMkLst>
        <pc:spChg chg="mod">
          <ac:chgData name="Hongliang Tang" userId="f299e30a-3b41-4496-bbe0-759c0eba6aa0" providerId="ADAL" clId="{5187E952-447E-3245-83A3-A40FB4EFE479}" dt="2020-04-20T20:43:04.166" v="391" actId="20577"/>
          <ac:spMkLst>
            <pc:docMk/>
            <pc:sldMk cId="22111094" sldId="1346"/>
            <ac:spMk id="62" creationId="{00000000-0000-0000-0000-000000000000}"/>
          </ac:spMkLst>
        </pc:spChg>
        <pc:spChg chg="add del">
          <ac:chgData name="Hongliang Tang" userId="f299e30a-3b41-4496-bbe0-759c0eba6aa0" providerId="ADAL" clId="{5187E952-447E-3245-83A3-A40FB4EFE479}" dt="2020-04-20T20:32:07.472" v="22" actId="478"/>
          <ac:spMkLst>
            <pc:docMk/>
            <pc:sldMk cId="22111094" sldId="1346"/>
            <ac:spMk id="137" creationId="{00000000-0000-0000-0000-000000000000}"/>
          </ac:spMkLst>
        </pc:spChg>
        <pc:spChg chg="del">
          <ac:chgData name="Hongliang Tang" userId="f299e30a-3b41-4496-bbe0-759c0eba6aa0" providerId="ADAL" clId="{5187E952-447E-3245-83A3-A40FB4EFE479}" dt="2020-04-20T20:31:24.160" v="3" actId="478"/>
          <ac:spMkLst>
            <pc:docMk/>
            <pc:sldMk cId="22111094" sldId="1346"/>
            <ac:spMk id="142" creationId="{00000000-0000-0000-0000-000000000000}"/>
          </ac:spMkLst>
        </pc:spChg>
        <pc:spChg chg="add del">
          <ac:chgData name="Hongliang Tang" userId="f299e30a-3b41-4496-bbe0-759c0eba6aa0" providerId="ADAL" clId="{5187E952-447E-3245-83A3-A40FB4EFE479}" dt="2020-04-20T20:32:05.789" v="21" actId="478"/>
          <ac:spMkLst>
            <pc:docMk/>
            <pc:sldMk cId="22111094" sldId="1346"/>
            <ac:spMk id="143" creationId="{00000000-0000-0000-0000-000000000000}"/>
          </ac:spMkLst>
        </pc:spChg>
        <pc:grpChg chg="mod">
          <ac:chgData name="Hongliang Tang" userId="f299e30a-3b41-4496-bbe0-759c0eba6aa0" providerId="ADAL" clId="{5187E952-447E-3245-83A3-A40FB4EFE479}" dt="2020-04-20T20:31:51.824" v="16" actId="1076"/>
          <ac:grpSpMkLst>
            <pc:docMk/>
            <pc:sldMk cId="22111094" sldId="1346"/>
            <ac:grpSpMk id="11" creationId="{00000000-0000-0000-0000-000000000000}"/>
          </ac:grpSpMkLst>
        </pc:grpChg>
        <pc:picChg chg="mod">
          <ac:chgData name="Hongliang Tang" userId="f299e30a-3b41-4496-bbe0-759c0eba6aa0" providerId="ADAL" clId="{5187E952-447E-3245-83A3-A40FB4EFE479}" dt="2020-04-20T20:32:16.441" v="23" actId="1076"/>
          <ac:picMkLst>
            <pc:docMk/>
            <pc:sldMk cId="22111094" sldId="1346"/>
            <ac:picMk id="88" creationId="{00000000-0000-0000-0000-000000000000}"/>
          </ac:picMkLst>
        </pc:picChg>
        <pc:picChg chg="mod">
          <ac:chgData name="Hongliang Tang" userId="f299e30a-3b41-4496-bbe0-759c0eba6aa0" providerId="ADAL" clId="{5187E952-447E-3245-83A3-A40FB4EFE479}" dt="2020-04-29T20:03:23.597" v="1848" actId="1076"/>
          <ac:picMkLst>
            <pc:docMk/>
            <pc:sldMk cId="22111094" sldId="1346"/>
            <ac:picMk id="95" creationId="{00000000-0000-0000-0000-000000000000}"/>
          </ac:picMkLst>
        </pc:picChg>
      </pc:sldChg>
      <pc:sldChg chg="del">
        <pc:chgData name="Hongliang Tang" userId="f299e30a-3b41-4496-bbe0-759c0eba6aa0" providerId="ADAL" clId="{5187E952-447E-3245-83A3-A40FB4EFE479}" dt="2020-04-20T20:35:01.249" v="35" actId="2696"/>
        <pc:sldMkLst>
          <pc:docMk/>
          <pc:sldMk cId="336008127" sldId="1347"/>
        </pc:sldMkLst>
      </pc:sldChg>
      <pc:sldChg chg="add ord">
        <pc:chgData name="Hongliang Tang" userId="f299e30a-3b41-4496-bbe0-759c0eba6aa0" providerId="ADAL" clId="{5187E952-447E-3245-83A3-A40FB4EFE479}" dt="2020-04-20T20:38:49.766" v="95"/>
        <pc:sldMkLst>
          <pc:docMk/>
          <pc:sldMk cId="2520184093" sldId="4209"/>
        </pc:sldMkLst>
      </pc:sldChg>
      <pc:sldChg chg="del">
        <pc:chgData name="Hongliang Tang" userId="f299e30a-3b41-4496-bbe0-759c0eba6aa0" providerId="ADAL" clId="{5187E952-447E-3245-83A3-A40FB4EFE479}" dt="2020-04-20T20:33:27.490" v="28" actId="2696"/>
        <pc:sldMkLst>
          <pc:docMk/>
          <pc:sldMk cId="3659817106" sldId="4209"/>
        </pc:sldMkLst>
      </pc:sldChg>
      <pc:sldChg chg="del">
        <pc:chgData name="Hongliang Tang" userId="f299e30a-3b41-4496-bbe0-759c0eba6aa0" providerId="ADAL" clId="{5187E952-447E-3245-83A3-A40FB4EFE479}" dt="2020-04-21T17:33:16.756" v="1293" actId="2696"/>
        <pc:sldMkLst>
          <pc:docMk/>
          <pc:sldMk cId="1212975310" sldId="4213"/>
        </pc:sldMkLst>
      </pc:sldChg>
      <pc:sldChg chg="addSp delSp modSp add modNotesTx">
        <pc:chgData name="Hongliang Tang" userId="f299e30a-3b41-4496-bbe0-759c0eba6aa0" providerId="ADAL" clId="{5187E952-447E-3245-83A3-A40FB4EFE479}" dt="2020-04-20T21:09:55.951" v="1292" actId="14100"/>
        <pc:sldMkLst>
          <pc:docMk/>
          <pc:sldMk cId="2164866871" sldId="4227"/>
        </pc:sldMkLst>
        <pc:spChg chg="mod">
          <ac:chgData name="Hongliang Tang" userId="f299e30a-3b41-4496-bbe0-759c0eba6aa0" providerId="ADAL" clId="{5187E952-447E-3245-83A3-A40FB4EFE479}" dt="2020-04-20T21:07:07.185" v="1259" actId="1076"/>
          <ac:spMkLst>
            <pc:docMk/>
            <pc:sldMk cId="2164866871" sldId="4227"/>
            <ac:spMk id="4" creationId="{00000000-0000-0000-0000-000000000000}"/>
          </ac:spMkLst>
        </pc:spChg>
        <pc:spChg chg="add del mod">
          <ac:chgData name="Hongliang Tang" userId="f299e30a-3b41-4496-bbe0-759c0eba6aa0" providerId="ADAL" clId="{5187E952-447E-3245-83A3-A40FB4EFE479}" dt="2020-04-20T20:54:43.881" v="769" actId="478"/>
          <ac:spMkLst>
            <pc:docMk/>
            <pc:sldMk cId="2164866871" sldId="4227"/>
            <ac:spMk id="6" creationId="{CA6BCC61-54E5-614A-8744-9DFDCFD091A8}"/>
          </ac:spMkLst>
        </pc:spChg>
        <pc:spChg chg="mod">
          <ac:chgData name="Hongliang Tang" userId="f299e30a-3b41-4496-bbe0-759c0eba6aa0" providerId="ADAL" clId="{5187E952-447E-3245-83A3-A40FB4EFE479}" dt="2020-04-20T21:09:23.872" v="1291" actId="20577"/>
          <ac:spMkLst>
            <pc:docMk/>
            <pc:sldMk cId="2164866871" sldId="4227"/>
            <ac:spMk id="7" creationId="{00000000-0000-0000-0000-000000000000}"/>
          </ac:spMkLst>
        </pc:spChg>
        <pc:spChg chg="mod">
          <ac:chgData name="Hongliang Tang" userId="f299e30a-3b41-4496-bbe0-759c0eba6aa0" providerId="ADAL" clId="{5187E952-447E-3245-83A3-A40FB4EFE479}" dt="2020-04-20T21:08:59.306" v="1283" actId="14100"/>
          <ac:spMkLst>
            <pc:docMk/>
            <pc:sldMk cId="2164866871" sldId="4227"/>
            <ac:spMk id="8" creationId="{00000000-0000-0000-0000-000000000000}"/>
          </ac:spMkLst>
        </pc:spChg>
        <pc:spChg chg="mod">
          <ac:chgData name="Hongliang Tang" userId="f299e30a-3b41-4496-bbe0-759c0eba6aa0" providerId="ADAL" clId="{5187E952-447E-3245-83A3-A40FB4EFE479}" dt="2020-04-20T20:58:45.765" v="824" actId="1076"/>
          <ac:spMkLst>
            <pc:docMk/>
            <pc:sldMk cId="2164866871" sldId="4227"/>
            <ac:spMk id="9" creationId="{00000000-0000-0000-0000-000000000000}"/>
          </ac:spMkLst>
        </pc:spChg>
        <pc:spChg chg="mod">
          <ac:chgData name="Hongliang Tang" userId="f299e30a-3b41-4496-bbe0-759c0eba6aa0" providerId="ADAL" clId="{5187E952-447E-3245-83A3-A40FB4EFE479}" dt="2020-04-20T20:58:23.817" v="818" actId="1076"/>
          <ac:spMkLst>
            <pc:docMk/>
            <pc:sldMk cId="2164866871" sldId="4227"/>
            <ac:spMk id="10" creationId="{00000000-0000-0000-0000-000000000000}"/>
          </ac:spMkLst>
        </pc:spChg>
        <pc:spChg chg="mod">
          <ac:chgData name="Hongliang Tang" userId="f299e30a-3b41-4496-bbe0-759c0eba6aa0" providerId="ADAL" clId="{5187E952-447E-3245-83A3-A40FB4EFE479}" dt="2020-04-20T20:58:35.473" v="821" actId="1076"/>
          <ac:spMkLst>
            <pc:docMk/>
            <pc:sldMk cId="2164866871" sldId="4227"/>
            <ac:spMk id="11" creationId="{00000000-0000-0000-0000-000000000000}"/>
          </ac:spMkLst>
        </pc:spChg>
        <pc:spChg chg="mod">
          <ac:chgData name="Hongliang Tang" userId="f299e30a-3b41-4496-bbe0-759c0eba6aa0" providerId="ADAL" clId="{5187E952-447E-3245-83A3-A40FB4EFE479}" dt="2020-04-20T20:58:20.913" v="817" actId="14100"/>
          <ac:spMkLst>
            <pc:docMk/>
            <pc:sldMk cId="2164866871" sldId="4227"/>
            <ac:spMk id="12" creationId="{00000000-0000-0000-0000-000000000000}"/>
          </ac:spMkLst>
        </pc:spChg>
        <pc:spChg chg="mod">
          <ac:chgData name="Hongliang Tang" userId="f299e30a-3b41-4496-bbe0-759c0eba6aa0" providerId="ADAL" clId="{5187E952-447E-3245-83A3-A40FB4EFE479}" dt="2020-04-20T21:07:06.399" v="1258" actId="14100"/>
          <ac:spMkLst>
            <pc:docMk/>
            <pc:sldMk cId="2164866871" sldId="4227"/>
            <ac:spMk id="14" creationId="{00000000-0000-0000-0000-000000000000}"/>
          </ac:spMkLst>
        </pc:spChg>
        <pc:spChg chg="mod">
          <ac:chgData name="Hongliang Tang" userId="f299e30a-3b41-4496-bbe0-759c0eba6aa0" providerId="ADAL" clId="{5187E952-447E-3245-83A3-A40FB4EFE479}" dt="2020-04-20T20:58:33.537" v="820" actId="1076"/>
          <ac:spMkLst>
            <pc:docMk/>
            <pc:sldMk cId="2164866871" sldId="4227"/>
            <ac:spMk id="15" creationId="{00000000-0000-0000-0000-000000000000}"/>
          </ac:spMkLst>
        </pc:spChg>
        <pc:spChg chg="mod">
          <ac:chgData name="Hongliang Tang" userId="f299e30a-3b41-4496-bbe0-759c0eba6aa0" providerId="ADAL" clId="{5187E952-447E-3245-83A3-A40FB4EFE479}" dt="2020-04-20T21:09:55.951" v="1292" actId="14100"/>
          <ac:spMkLst>
            <pc:docMk/>
            <pc:sldMk cId="2164866871" sldId="4227"/>
            <ac:spMk id="16" creationId="{00000000-0000-0000-0000-000000000000}"/>
          </ac:spMkLst>
        </pc:spChg>
        <pc:spChg chg="del">
          <ac:chgData name="Hongliang Tang" userId="f299e30a-3b41-4496-bbe0-759c0eba6aa0" providerId="ADAL" clId="{5187E952-447E-3245-83A3-A40FB4EFE479}" dt="2020-04-20T20:48:58.711" v="442" actId="478"/>
          <ac:spMkLst>
            <pc:docMk/>
            <pc:sldMk cId="2164866871" sldId="4227"/>
            <ac:spMk id="18" creationId="{00000000-0000-0000-0000-000000000000}"/>
          </ac:spMkLst>
        </pc:spChg>
        <pc:spChg chg="mod">
          <ac:chgData name="Hongliang Tang" userId="f299e30a-3b41-4496-bbe0-759c0eba6aa0" providerId="ADAL" clId="{5187E952-447E-3245-83A3-A40FB4EFE479}" dt="2020-04-20T20:50:24.333" v="478" actId="14100"/>
          <ac:spMkLst>
            <pc:docMk/>
            <pc:sldMk cId="2164866871" sldId="4227"/>
            <ac:spMk id="19" creationId="{00000000-0000-0000-0000-000000000000}"/>
          </ac:spMkLst>
        </pc:spChg>
        <pc:spChg chg="mod">
          <ac:chgData name="Hongliang Tang" userId="f299e30a-3b41-4496-bbe0-759c0eba6aa0" providerId="ADAL" clId="{5187E952-447E-3245-83A3-A40FB4EFE479}" dt="2020-04-20T21:07:54.864" v="1281" actId="20577"/>
          <ac:spMkLst>
            <pc:docMk/>
            <pc:sldMk cId="2164866871" sldId="4227"/>
            <ac:spMk id="22" creationId="{00000000-0000-0000-0000-000000000000}"/>
          </ac:spMkLst>
        </pc:spChg>
        <pc:spChg chg="add mod">
          <ac:chgData name="Hongliang Tang" userId="f299e30a-3b41-4496-bbe0-759c0eba6aa0" providerId="ADAL" clId="{5187E952-447E-3245-83A3-A40FB4EFE479}" dt="2020-04-20T20:59:05.308" v="827" actId="1076"/>
          <ac:spMkLst>
            <pc:docMk/>
            <pc:sldMk cId="2164866871" sldId="4227"/>
            <ac:spMk id="27" creationId="{3F5CBFC7-DDCB-5C4D-A665-9DFCA2E6AB9A}"/>
          </ac:spMkLst>
        </pc:spChg>
        <pc:spChg chg="add del mod">
          <ac:chgData name="Hongliang Tang" userId="f299e30a-3b41-4496-bbe0-759c0eba6aa0" providerId="ADAL" clId="{5187E952-447E-3245-83A3-A40FB4EFE479}" dt="2020-04-20T20:55:54.394" v="801" actId="478"/>
          <ac:spMkLst>
            <pc:docMk/>
            <pc:sldMk cId="2164866871" sldId="4227"/>
            <ac:spMk id="28" creationId="{6016FE5E-AC99-3C41-8617-78D32182CBBD}"/>
          </ac:spMkLst>
        </pc:spChg>
        <pc:spChg chg="add del mod">
          <ac:chgData name="Hongliang Tang" userId="f299e30a-3b41-4496-bbe0-759c0eba6aa0" providerId="ADAL" clId="{5187E952-447E-3245-83A3-A40FB4EFE479}" dt="2020-04-20T20:55:56.353" v="802" actId="478"/>
          <ac:spMkLst>
            <pc:docMk/>
            <pc:sldMk cId="2164866871" sldId="4227"/>
            <ac:spMk id="29" creationId="{BC0FDD01-B9F3-3845-BB6B-99C1F0D27EC6}"/>
          </ac:spMkLst>
        </pc:spChg>
        <pc:spChg chg="add mod">
          <ac:chgData name="Hongliang Tang" userId="f299e30a-3b41-4496-bbe0-759c0eba6aa0" providerId="ADAL" clId="{5187E952-447E-3245-83A3-A40FB4EFE479}" dt="2020-04-20T21:00:16.684" v="843" actId="255"/>
          <ac:spMkLst>
            <pc:docMk/>
            <pc:sldMk cId="2164866871" sldId="4227"/>
            <ac:spMk id="30" creationId="{E9C5617E-C64B-E34B-8772-4CB928C07AFB}"/>
          </ac:spMkLst>
        </pc:spChg>
        <pc:spChg chg="mod">
          <ac:chgData name="Hongliang Tang" userId="f299e30a-3b41-4496-bbe0-759c0eba6aa0" providerId="ADAL" clId="{5187E952-447E-3245-83A3-A40FB4EFE479}" dt="2020-04-20T20:53:16.182" v="731" actId="1035"/>
          <ac:spMkLst>
            <pc:docMk/>
            <pc:sldMk cId="2164866871" sldId="4227"/>
            <ac:spMk id="56" creationId="{007A724A-FBC5-44A4-B749-FCDA389B9D66}"/>
          </ac:spMkLst>
        </pc:spChg>
        <pc:spChg chg="mod">
          <ac:chgData name="Hongliang Tang" userId="f299e30a-3b41-4496-bbe0-759c0eba6aa0" providerId="ADAL" clId="{5187E952-447E-3245-83A3-A40FB4EFE479}" dt="2020-04-20T20:53:16.182" v="731" actId="1035"/>
          <ac:spMkLst>
            <pc:docMk/>
            <pc:sldMk cId="2164866871" sldId="4227"/>
            <ac:spMk id="57" creationId="{63E38B90-2D70-4D2E-982D-30EFBA839F6E}"/>
          </ac:spMkLst>
        </pc:spChg>
        <pc:spChg chg="mod">
          <ac:chgData name="Hongliang Tang" userId="f299e30a-3b41-4496-bbe0-759c0eba6aa0" providerId="ADAL" clId="{5187E952-447E-3245-83A3-A40FB4EFE479}" dt="2020-04-20T20:53:16.182" v="731" actId="1035"/>
          <ac:spMkLst>
            <pc:docMk/>
            <pc:sldMk cId="2164866871" sldId="4227"/>
            <ac:spMk id="58" creationId="{D23E1C1C-51CD-461F-B009-1E8D29504B10}"/>
          </ac:spMkLst>
        </pc:spChg>
        <pc:grpChg chg="mod">
          <ac:chgData name="Hongliang Tang" userId="f299e30a-3b41-4496-bbe0-759c0eba6aa0" providerId="ADAL" clId="{5187E952-447E-3245-83A3-A40FB4EFE479}" dt="2020-04-20T21:07:42.061" v="1260" actId="1076"/>
          <ac:grpSpMkLst>
            <pc:docMk/>
            <pc:sldMk cId="2164866871" sldId="4227"/>
            <ac:grpSpMk id="5" creationId="{00000000-0000-0000-0000-000000000000}"/>
          </ac:grpSpMkLst>
        </pc:grpChg>
      </pc:sldChg>
      <pc:sldMasterChg chg="delSldLayout">
        <pc:chgData name="Hongliang Tang" userId="f299e30a-3b41-4496-bbe0-759c0eba6aa0" providerId="ADAL" clId="{5187E952-447E-3245-83A3-A40FB4EFE479}" dt="2020-04-20T20:35:01.251" v="36" actId="2696"/>
        <pc:sldMasterMkLst>
          <pc:docMk/>
          <pc:sldMasterMk cId="2494264121" sldId="2147483749"/>
        </pc:sldMasterMkLst>
        <pc:sldLayoutChg chg="del">
          <pc:chgData name="Hongliang Tang" userId="f299e30a-3b41-4496-bbe0-759c0eba6aa0" providerId="ADAL" clId="{5187E952-447E-3245-83A3-A40FB4EFE479}" dt="2020-04-20T20:33:03.933" v="26" actId="2696"/>
          <pc:sldLayoutMkLst>
            <pc:docMk/>
            <pc:sldMasterMk cId="2494264121" sldId="2147483749"/>
            <pc:sldLayoutMk cId="3829316164" sldId="2147483720"/>
          </pc:sldLayoutMkLst>
        </pc:sldLayoutChg>
        <pc:sldLayoutChg chg="del">
          <pc:chgData name="Hongliang Tang" userId="f299e30a-3b41-4496-bbe0-759c0eba6aa0" providerId="ADAL" clId="{5187E952-447E-3245-83A3-A40FB4EFE479}" dt="2020-04-20T20:35:01.251" v="36" actId="2696"/>
          <pc:sldLayoutMkLst>
            <pc:docMk/>
            <pc:sldMasterMk cId="2494264121" sldId="2147483749"/>
            <pc:sldLayoutMk cId="1256216742" sldId="2147483722"/>
          </pc:sldLayoutMkLst>
        </pc:sldLayoutChg>
      </pc:sldMasterChg>
    </pc:docChg>
  </pc:docChgLst>
  <pc:docChgLst>
    <pc:chgData name="Hongliang Tang" userId="S::htang@futurewei.com::f299e30a-3b41-4496-bbe0-759c0eba6aa0" providerId="AD" clId="Web-{0A5AC44F-7B27-5C1C-CB81-4FF99C9F819E}"/>
    <pc:docChg chg="modSld">
      <pc:chgData name="Hongliang Tang" userId="S::htang@futurewei.com::f299e30a-3b41-4496-bbe0-759c0eba6aa0" providerId="AD" clId="Web-{0A5AC44F-7B27-5C1C-CB81-4FF99C9F819E}" dt="2020-04-22T17:42:13.700" v="9"/>
      <pc:docMkLst>
        <pc:docMk/>
      </pc:docMkLst>
      <pc:sldChg chg="addSp delSp modSp">
        <pc:chgData name="Hongliang Tang" userId="S::htang@futurewei.com::f299e30a-3b41-4496-bbe0-759c0eba6aa0" providerId="AD" clId="Web-{0A5AC44F-7B27-5C1C-CB81-4FF99C9F819E}" dt="2020-04-22T17:42:13.700" v="9"/>
        <pc:sldMkLst>
          <pc:docMk/>
          <pc:sldMk cId="3084752342" sldId="700"/>
        </pc:sldMkLst>
        <pc:picChg chg="add del mod">
          <ac:chgData name="Hongliang Tang" userId="S::htang@futurewei.com::f299e30a-3b41-4496-bbe0-759c0eba6aa0" providerId="AD" clId="Web-{0A5AC44F-7B27-5C1C-CB81-4FF99C9F819E}" dt="2020-04-22T17:42:13.700" v="9"/>
          <ac:picMkLst>
            <pc:docMk/>
            <pc:sldMk cId="3084752342" sldId="700"/>
            <ac:picMk id="14" creationId="{321B088A-C1F7-4316-AA76-76F6BD8EEDDC}"/>
          </ac:picMkLst>
        </pc:picChg>
      </pc:sldChg>
      <pc:sldChg chg="modNotes">
        <pc:chgData name="Hongliang Tang" userId="S::htang@futurewei.com::f299e30a-3b41-4496-bbe0-759c0eba6aa0" providerId="AD" clId="Web-{0A5AC44F-7B27-5C1C-CB81-4FF99C9F819E}" dt="2020-04-22T15:55:41.121" v="7"/>
        <pc:sldMkLst>
          <pc:docMk/>
          <pc:sldMk cId="22111094" sldId="1346"/>
        </pc:sldMkLst>
      </pc:sldChg>
    </pc:docChg>
  </pc:docChgLst>
  <pc:docChgLst>
    <pc:chgData name="Yong Wang" userId="505b9452-d840-44f1-a993-aae3bfedf5de" providerId="ADAL" clId="{5307B893-096F-4381-8FFC-7AA8ACE48545}"/>
    <pc:docChg chg="custSel delSld modSld">
      <pc:chgData name="Yong Wang" userId="505b9452-d840-44f1-a993-aae3bfedf5de" providerId="ADAL" clId="{5307B893-096F-4381-8FFC-7AA8ACE48545}" dt="2020-04-24T13:16:12.784" v="110" actId="2696"/>
      <pc:docMkLst>
        <pc:docMk/>
      </pc:docMkLst>
      <pc:sldChg chg="del">
        <pc:chgData name="Yong Wang" userId="505b9452-d840-44f1-a993-aae3bfedf5de" providerId="ADAL" clId="{5307B893-096F-4381-8FFC-7AA8ACE48545}" dt="2020-04-21T19:03:14.733" v="8" actId="2696"/>
        <pc:sldMkLst>
          <pc:docMk/>
          <pc:sldMk cId="331334141" sldId="505"/>
        </pc:sldMkLst>
      </pc:sldChg>
      <pc:sldChg chg="addSp delSp del">
        <pc:chgData name="Yong Wang" userId="505b9452-d840-44f1-a993-aae3bfedf5de" providerId="ADAL" clId="{5307B893-096F-4381-8FFC-7AA8ACE48545}" dt="2020-04-24T13:16:12.784" v="110" actId="2696"/>
        <pc:sldMkLst>
          <pc:docMk/>
          <pc:sldMk cId="741038769" sldId="4208"/>
        </pc:sldMkLst>
        <pc:spChg chg="del">
          <ac:chgData name="Yong Wang" userId="505b9452-d840-44f1-a993-aae3bfedf5de" providerId="ADAL" clId="{5307B893-096F-4381-8FFC-7AA8ACE48545}" dt="2020-04-21T19:04:58.451" v="13" actId="478"/>
          <ac:spMkLst>
            <pc:docMk/>
            <pc:sldMk cId="741038769" sldId="4208"/>
            <ac:spMk id="4" creationId="{E0CA4D17-2223-42C7-9D58-E094DA2A0754}"/>
          </ac:spMkLst>
        </pc:spChg>
        <pc:graphicFrameChg chg="add">
          <ac:chgData name="Yong Wang" userId="505b9452-d840-44f1-a993-aae3bfedf5de" providerId="ADAL" clId="{5307B893-096F-4381-8FFC-7AA8ACE48545}" dt="2020-04-21T19:05:00.927" v="14"/>
          <ac:graphicFrameMkLst>
            <pc:docMk/>
            <pc:sldMk cId="741038769" sldId="4208"/>
            <ac:graphicFrameMk id="21" creationId="{BBDBFAD2-3CE8-4E11-9FF1-B89F43671BBF}"/>
          </ac:graphicFrameMkLst>
        </pc:graphicFrameChg>
      </pc:sldChg>
      <pc:sldChg chg="modSp">
        <pc:chgData name="Yong Wang" userId="505b9452-d840-44f1-a993-aae3bfedf5de" providerId="ADAL" clId="{5307B893-096F-4381-8FFC-7AA8ACE48545}" dt="2020-04-21T19:10:53.625" v="101" actId="1076"/>
        <pc:sldMkLst>
          <pc:docMk/>
          <pc:sldMk cId="3320951374" sldId="4217"/>
        </pc:sldMkLst>
        <pc:spChg chg="mod">
          <ac:chgData name="Yong Wang" userId="505b9452-d840-44f1-a993-aae3bfedf5de" providerId="ADAL" clId="{5307B893-096F-4381-8FFC-7AA8ACE48545}" dt="2020-04-21T19:10:53.625" v="101" actId="1076"/>
          <ac:spMkLst>
            <pc:docMk/>
            <pc:sldMk cId="3320951374" sldId="4217"/>
            <ac:spMk id="2" creationId="{FF0F99C6-0843-46B8-95A0-E113A635D819}"/>
          </ac:spMkLst>
        </pc:spChg>
        <pc:graphicFrameChg chg="mod">
          <ac:chgData name="Yong Wang" userId="505b9452-d840-44f1-a993-aae3bfedf5de" providerId="ADAL" clId="{5307B893-096F-4381-8FFC-7AA8ACE48545}" dt="2020-04-21T19:10:00.697" v="60"/>
          <ac:graphicFrameMkLst>
            <pc:docMk/>
            <pc:sldMk cId="3320951374" sldId="4217"/>
            <ac:graphicFrameMk id="6" creationId="{F40046BC-7C5D-FA40-888B-A460008112B5}"/>
          </ac:graphicFrameMkLst>
        </pc:graphicFrameChg>
      </pc:sldChg>
      <pc:sldChg chg="del">
        <pc:chgData name="Yong Wang" userId="505b9452-d840-44f1-a993-aae3bfedf5de" providerId="ADAL" clId="{5307B893-096F-4381-8FFC-7AA8ACE48545}" dt="2020-04-21T19:03:05.722" v="7" actId="2696"/>
        <pc:sldMkLst>
          <pc:docMk/>
          <pc:sldMk cId="191551015" sldId="4218"/>
        </pc:sldMkLst>
      </pc:sldChg>
      <pc:sldChg chg="addSp delSp modSp addCm modCm">
        <pc:chgData name="Yong Wang" userId="505b9452-d840-44f1-a993-aae3bfedf5de" providerId="ADAL" clId="{5307B893-096F-4381-8FFC-7AA8ACE48545}" dt="2020-04-21T19:13:24.043" v="104"/>
        <pc:sldMkLst>
          <pc:docMk/>
          <pc:sldMk cId="2279183071" sldId="4218"/>
        </pc:sldMkLst>
        <pc:spChg chg="del">
          <ac:chgData name="Yong Wang" userId="505b9452-d840-44f1-a993-aae3bfedf5de" providerId="ADAL" clId="{5307B893-096F-4381-8FFC-7AA8ACE48545}" dt="2020-04-21T19:06:26.654" v="21" actId="478"/>
          <ac:spMkLst>
            <pc:docMk/>
            <pc:sldMk cId="2279183071" sldId="4218"/>
            <ac:spMk id="4" creationId="{E0CA4D17-2223-42C7-9D58-E094DA2A0754}"/>
          </ac:spMkLst>
        </pc:spChg>
        <pc:spChg chg="add del">
          <ac:chgData name="Yong Wang" userId="505b9452-d840-44f1-a993-aae3bfedf5de" providerId="ADAL" clId="{5307B893-096F-4381-8FFC-7AA8ACE48545}" dt="2020-04-21T19:06:45.595" v="25"/>
          <ac:spMkLst>
            <pc:docMk/>
            <pc:sldMk cId="2279183071" sldId="4218"/>
            <ac:spMk id="7" creationId="{4C61A4D8-4F9E-41B5-AC5B-071A15CCE259}"/>
          </ac:spMkLst>
        </pc:spChg>
        <pc:graphicFrameChg chg="add del mod">
          <ac:chgData name="Yong Wang" userId="505b9452-d840-44f1-a993-aae3bfedf5de" providerId="ADAL" clId="{5307B893-096F-4381-8FFC-7AA8ACE48545}" dt="2020-04-21T19:07:30.797" v="28"/>
          <ac:graphicFrameMkLst>
            <pc:docMk/>
            <pc:sldMk cId="2279183071" sldId="4218"/>
            <ac:graphicFrameMk id="8" creationId="{34F1A1E9-9C09-4131-9E90-1153D9583F40}"/>
          </ac:graphicFrameMkLst>
        </pc:graphicFrameChg>
      </pc:sldChg>
      <pc:sldChg chg="del">
        <pc:chgData name="Yong Wang" userId="505b9452-d840-44f1-a993-aae3bfedf5de" providerId="ADAL" clId="{5307B893-096F-4381-8FFC-7AA8ACE48545}" dt="2020-04-21T19:03:05.712" v="6" actId="2696"/>
        <pc:sldMkLst>
          <pc:docMk/>
          <pc:sldMk cId="1420906944" sldId="4219"/>
        </pc:sldMkLst>
      </pc:sldChg>
      <pc:sldChg chg="del">
        <pc:chgData name="Yong Wang" userId="505b9452-d840-44f1-a993-aae3bfedf5de" providerId="ADAL" clId="{5307B893-096F-4381-8FFC-7AA8ACE48545}" dt="2020-04-21T19:03:05.700" v="5" actId="2696"/>
        <pc:sldMkLst>
          <pc:docMk/>
          <pc:sldMk cId="2421936861" sldId="4220"/>
        </pc:sldMkLst>
      </pc:sldChg>
      <pc:sldChg chg="del">
        <pc:chgData name="Yong Wang" userId="505b9452-d840-44f1-a993-aae3bfedf5de" providerId="ADAL" clId="{5307B893-096F-4381-8FFC-7AA8ACE48545}" dt="2020-04-21T19:03:05.666" v="4" actId="2696"/>
        <pc:sldMkLst>
          <pc:docMk/>
          <pc:sldMk cId="4237237633" sldId="4221"/>
        </pc:sldMkLst>
      </pc:sldChg>
      <pc:sldChg chg="del">
        <pc:chgData name="Yong Wang" userId="505b9452-d840-44f1-a993-aae3bfedf5de" providerId="ADAL" clId="{5307B893-096F-4381-8FFC-7AA8ACE48545}" dt="2020-04-21T19:03:05.655" v="3" actId="2696"/>
        <pc:sldMkLst>
          <pc:docMk/>
          <pc:sldMk cId="3984671803" sldId="4222"/>
        </pc:sldMkLst>
      </pc:sldChg>
      <pc:sldChg chg="del">
        <pc:chgData name="Yong Wang" userId="505b9452-d840-44f1-a993-aae3bfedf5de" providerId="ADAL" clId="{5307B893-096F-4381-8FFC-7AA8ACE48545}" dt="2020-04-21T19:03:05.640" v="2" actId="2696"/>
        <pc:sldMkLst>
          <pc:docMk/>
          <pc:sldMk cId="3800589514" sldId="4223"/>
        </pc:sldMkLst>
      </pc:sldChg>
      <pc:sldChg chg="del">
        <pc:chgData name="Yong Wang" userId="505b9452-d840-44f1-a993-aae3bfedf5de" providerId="ADAL" clId="{5307B893-096F-4381-8FFC-7AA8ACE48545}" dt="2020-04-21T19:03:05.631" v="1" actId="2696"/>
        <pc:sldMkLst>
          <pc:docMk/>
          <pc:sldMk cId="3793484178" sldId="4224"/>
        </pc:sldMkLst>
      </pc:sldChg>
      <pc:sldChg chg="del">
        <pc:chgData name="Yong Wang" userId="505b9452-d840-44f1-a993-aae3bfedf5de" providerId="ADAL" clId="{5307B893-096F-4381-8FFC-7AA8ACE48545}" dt="2020-04-21T19:03:05.620" v="0" actId="2696"/>
        <pc:sldMkLst>
          <pc:docMk/>
          <pc:sldMk cId="3168061810" sldId="4225"/>
        </pc:sldMkLst>
      </pc:sldChg>
      <pc:sldChg chg="addSp modSp">
        <pc:chgData name="Yong Wang" userId="505b9452-d840-44f1-a993-aae3bfedf5de" providerId="ADAL" clId="{5307B893-096F-4381-8FFC-7AA8ACE48545}" dt="2020-04-21T19:09:44.495" v="59" actId="207"/>
        <pc:sldMkLst>
          <pc:docMk/>
          <pc:sldMk cId="2164866871" sldId="4227"/>
        </pc:sldMkLst>
        <pc:spChg chg="add mod">
          <ac:chgData name="Yong Wang" userId="505b9452-d840-44f1-a993-aae3bfedf5de" providerId="ADAL" clId="{5307B893-096F-4381-8FFC-7AA8ACE48545}" dt="2020-04-21T19:09:44.495" v="59" actId="207"/>
          <ac:spMkLst>
            <pc:docMk/>
            <pc:sldMk cId="2164866871" sldId="4227"/>
            <ac:spMk id="29" creationId="{3B05BC98-1ADE-4F7C-8290-104AA8A24D5C}"/>
          </ac:spMkLst>
        </pc:spChg>
        <pc:spChg chg="add mod">
          <ac:chgData name="Yong Wang" userId="505b9452-d840-44f1-a993-aae3bfedf5de" providerId="ADAL" clId="{5307B893-096F-4381-8FFC-7AA8ACE48545}" dt="2020-04-21T19:09:31.203" v="57" actId="6549"/>
          <ac:spMkLst>
            <pc:docMk/>
            <pc:sldMk cId="2164866871" sldId="4227"/>
            <ac:spMk id="31" creationId="{6C6A401D-3AE9-4953-89AA-288254E82310}"/>
          </ac:spMkLst>
        </pc:spChg>
        <pc:grpChg chg="add mod">
          <ac:chgData name="Yong Wang" userId="505b9452-d840-44f1-a993-aae3bfedf5de" providerId="ADAL" clId="{5307B893-096F-4381-8FFC-7AA8ACE48545}" dt="2020-04-21T19:09:24.330" v="36" actId="1076"/>
          <ac:grpSpMkLst>
            <pc:docMk/>
            <pc:sldMk cId="2164866871" sldId="4227"/>
            <ac:grpSpMk id="28" creationId="{BE84A358-AD61-4979-8FCD-03057C9D0663}"/>
          </ac:grpSpMkLst>
        </pc:grpChg>
        <pc:graphicFrameChg chg="mod">
          <ac:chgData name="Yong Wang" userId="505b9452-d840-44f1-a993-aae3bfedf5de" providerId="ADAL" clId="{5307B893-096F-4381-8FFC-7AA8ACE48545}" dt="2020-04-21T19:09:05.898" v="34"/>
          <ac:graphicFrameMkLst>
            <pc:docMk/>
            <pc:sldMk cId="2164866871" sldId="4227"/>
            <ac:graphicFrameMk id="26" creationId="{684DDE6D-8411-F444-AFE4-36ECF4037260}"/>
          </ac:graphicFrameMkLst>
        </pc:graphicFrameChg>
      </pc:sldChg>
      <pc:sldChg chg="addSp delSp del">
        <pc:chgData name="Yong Wang" userId="505b9452-d840-44f1-a993-aae3bfedf5de" providerId="ADAL" clId="{5307B893-096F-4381-8FFC-7AA8ACE48545}" dt="2020-04-21T19:04:51.336" v="12"/>
        <pc:sldMkLst>
          <pc:docMk/>
          <pc:sldMk cId="3362256341" sldId="4228"/>
        </pc:sldMkLst>
        <pc:spChg chg="del">
          <ac:chgData name="Yong Wang" userId="505b9452-d840-44f1-a993-aae3bfedf5de" providerId="ADAL" clId="{5307B893-096F-4381-8FFC-7AA8ACE48545}" dt="2020-04-21T19:04:48.074" v="11" actId="478"/>
          <ac:spMkLst>
            <pc:docMk/>
            <pc:sldMk cId="3362256341" sldId="4228"/>
            <ac:spMk id="4" creationId="{E0CA4D17-2223-42C7-9D58-E094DA2A0754}"/>
          </ac:spMkLst>
        </pc:spChg>
        <pc:graphicFrameChg chg="add">
          <ac:chgData name="Yong Wang" userId="505b9452-d840-44f1-a993-aae3bfedf5de" providerId="ADAL" clId="{5307B893-096F-4381-8FFC-7AA8ACE48545}" dt="2020-04-21T19:04:51.336" v="12"/>
          <ac:graphicFrameMkLst>
            <pc:docMk/>
            <pc:sldMk cId="3362256341" sldId="4228"/>
            <ac:graphicFrameMk id="7" creationId="{D633ED23-B932-445E-BEC6-E30C5EDF262A}"/>
          </ac:graphicFrameMkLst>
        </pc:graphicFrameChg>
      </pc:sldChg>
      <pc:sldChg chg="addSp delSp del">
        <pc:chgData name="Yong Wang" userId="505b9452-d840-44f1-a993-aae3bfedf5de" providerId="ADAL" clId="{5307B893-096F-4381-8FFC-7AA8ACE48545}" dt="2020-04-21T19:05:10.063" v="16"/>
        <pc:sldMkLst>
          <pc:docMk/>
          <pc:sldMk cId="3432606018" sldId="4229"/>
        </pc:sldMkLst>
        <pc:spChg chg="del">
          <ac:chgData name="Yong Wang" userId="505b9452-d840-44f1-a993-aae3bfedf5de" providerId="ADAL" clId="{5307B893-096F-4381-8FFC-7AA8ACE48545}" dt="2020-04-21T19:05:07.562" v="15" actId="478"/>
          <ac:spMkLst>
            <pc:docMk/>
            <pc:sldMk cId="3432606018" sldId="4229"/>
            <ac:spMk id="4" creationId="{E0CA4D17-2223-42C7-9D58-E094DA2A0754}"/>
          </ac:spMkLst>
        </pc:spChg>
        <pc:graphicFrameChg chg="add">
          <ac:chgData name="Yong Wang" userId="505b9452-d840-44f1-a993-aae3bfedf5de" providerId="ADAL" clId="{5307B893-096F-4381-8FFC-7AA8ACE48545}" dt="2020-04-21T19:05:10.063" v="16"/>
          <ac:graphicFrameMkLst>
            <pc:docMk/>
            <pc:sldMk cId="3432606018" sldId="4229"/>
            <ac:graphicFrameMk id="9" creationId="{D0FA68F9-C47B-480D-89B0-28C65BDBDED4}"/>
          </ac:graphicFrameMkLst>
        </pc:graphicFrameChg>
      </pc:sldChg>
      <pc:sldChg chg="addSp delSp modSp">
        <pc:chgData name="Yong Wang" userId="505b9452-d840-44f1-a993-aae3bfedf5de" providerId="ADAL" clId="{5307B893-096F-4381-8FFC-7AA8ACE48545}" dt="2020-04-21T19:08:03.200" v="30"/>
        <pc:sldMkLst>
          <pc:docMk/>
          <pc:sldMk cId="2994685405" sldId="4230"/>
        </pc:sldMkLst>
        <pc:spChg chg="del">
          <ac:chgData name="Yong Wang" userId="505b9452-d840-44f1-a993-aae3bfedf5de" providerId="ADAL" clId="{5307B893-096F-4381-8FFC-7AA8ACE48545}" dt="2020-04-21T19:05:41.210" v="17" actId="478"/>
          <ac:spMkLst>
            <pc:docMk/>
            <pc:sldMk cId="2994685405" sldId="4230"/>
            <ac:spMk id="4" creationId="{E0CA4D17-2223-42C7-9D58-E094DA2A0754}"/>
          </ac:spMkLst>
        </pc:spChg>
        <pc:spChg chg="add">
          <ac:chgData name="Yong Wang" userId="505b9452-d840-44f1-a993-aae3bfedf5de" providerId="ADAL" clId="{5307B893-096F-4381-8FFC-7AA8ACE48545}" dt="2020-04-21T19:06:10.510" v="18"/>
          <ac:spMkLst>
            <pc:docMk/>
            <pc:sldMk cId="2994685405" sldId="4230"/>
            <ac:spMk id="22" creationId="{98DB3C8C-BDA3-4F27-B523-4F4C312B21BF}"/>
          </ac:spMkLst>
        </pc:spChg>
        <pc:graphicFrameChg chg="add mod">
          <ac:chgData name="Yong Wang" userId="505b9452-d840-44f1-a993-aae3bfedf5de" providerId="ADAL" clId="{5307B893-096F-4381-8FFC-7AA8ACE48545}" dt="2020-04-21T19:08:03.200" v="30"/>
          <ac:graphicFrameMkLst>
            <pc:docMk/>
            <pc:sldMk cId="2994685405" sldId="4230"/>
            <ac:graphicFrameMk id="23" creationId="{B7E58593-73F9-4840-A8E6-B8826B89145B}"/>
          </ac:graphicFrameMkLst>
        </pc:graphicFrameChg>
      </pc:sldChg>
      <pc:sldChg chg="addSp delSp modSp del">
        <pc:chgData name="Yong Wang" userId="505b9452-d840-44f1-a993-aae3bfedf5de" providerId="ADAL" clId="{5307B893-096F-4381-8FFC-7AA8ACE48545}" dt="2020-04-24T12:52:02.059" v="105" actId="2696"/>
        <pc:sldMkLst>
          <pc:docMk/>
          <pc:sldMk cId="1915510464" sldId="4231"/>
        </pc:sldMkLst>
        <pc:spChg chg="del">
          <ac:chgData name="Yong Wang" userId="505b9452-d840-44f1-a993-aae3bfedf5de" providerId="ADAL" clId="{5307B893-096F-4381-8FFC-7AA8ACE48545}" dt="2020-04-21T19:06:16.354" v="19" actId="478"/>
          <ac:spMkLst>
            <pc:docMk/>
            <pc:sldMk cId="1915510464" sldId="4231"/>
            <ac:spMk id="4" creationId="{E0CA4D17-2223-42C7-9D58-E094DA2A0754}"/>
          </ac:spMkLst>
        </pc:spChg>
        <pc:spChg chg="del">
          <ac:chgData name="Yong Wang" userId="505b9452-d840-44f1-a993-aae3bfedf5de" providerId="ADAL" clId="{5307B893-096F-4381-8FFC-7AA8ACE48545}" dt="2020-04-21T19:08:27.123" v="32" actId="478"/>
          <ac:spMkLst>
            <pc:docMk/>
            <pc:sldMk cId="1915510464" sldId="4231"/>
            <ac:spMk id="5" creationId="{7D053C56-2ADD-4A34-A479-7B35F7456EA2}"/>
          </ac:spMkLst>
        </pc:spChg>
        <pc:spChg chg="add del">
          <ac:chgData name="Yong Wang" userId="505b9452-d840-44f1-a993-aae3bfedf5de" providerId="ADAL" clId="{5307B893-096F-4381-8FFC-7AA8ACE48545}" dt="2020-04-21T19:08:27.123" v="32" actId="478"/>
          <ac:spMkLst>
            <pc:docMk/>
            <pc:sldMk cId="1915510464" sldId="4231"/>
            <ac:spMk id="8" creationId="{DED9947C-61CC-48A0-9416-80FFB0397120}"/>
          </ac:spMkLst>
        </pc:spChg>
        <pc:spChg chg="add">
          <ac:chgData name="Yong Wang" userId="505b9452-d840-44f1-a993-aae3bfedf5de" providerId="ADAL" clId="{5307B893-096F-4381-8FFC-7AA8ACE48545}" dt="2020-04-21T19:08:29.850" v="33"/>
          <ac:spMkLst>
            <pc:docMk/>
            <pc:sldMk cId="1915510464" sldId="4231"/>
            <ac:spMk id="10" creationId="{DF8EC12E-4EA4-484A-9A10-E890E2A4721B}"/>
          </ac:spMkLst>
        </pc:spChg>
        <pc:spChg chg="add">
          <ac:chgData name="Yong Wang" userId="505b9452-d840-44f1-a993-aae3bfedf5de" providerId="ADAL" clId="{5307B893-096F-4381-8FFC-7AA8ACE48545}" dt="2020-04-21T19:08:29.850" v="33"/>
          <ac:spMkLst>
            <pc:docMk/>
            <pc:sldMk cId="1915510464" sldId="4231"/>
            <ac:spMk id="11" creationId="{2AA2FF16-92EC-4CD4-BE59-5F410FE2BB55}"/>
          </ac:spMkLst>
        </pc:spChg>
        <pc:graphicFrameChg chg="add del mod">
          <ac:chgData name="Yong Wang" userId="505b9452-d840-44f1-a993-aae3bfedf5de" providerId="ADAL" clId="{5307B893-096F-4381-8FFC-7AA8ACE48545}" dt="2020-04-21T19:08:27.123" v="32" actId="478"/>
          <ac:graphicFrameMkLst>
            <pc:docMk/>
            <pc:sldMk cId="1915510464" sldId="4231"/>
            <ac:graphicFrameMk id="9" creationId="{9CF905FC-A866-4254-8A82-77AB9B34167F}"/>
          </ac:graphicFrameMkLst>
        </pc:graphicFrameChg>
        <pc:graphicFrameChg chg="add">
          <ac:chgData name="Yong Wang" userId="505b9452-d840-44f1-a993-aae3bfedf5de" providerId="ADAL" clId="{5307B893-096F-4381-8FFC-7AA8ACE48545}" dt="2020-04-21T19:08:29.850" v="33"/>
          <ac:graphicFrameMkLst>
            <pc:docMk/>
            <pc:sldMk cId="1915510464" sldId="4231"/>
            <ac:graphicFrameMk id="12" creationId="{E62F34D6-2AEB-4153-94B0-38AC3DC4AAAF}"/>
          </ac:graphicFrameMkLst>
        </pc:graphicFrameChg>
      </pc:sldChg>
      <pc:sldChg chg="addSp delSp">
        <pc:chgData name="Yong Wang" userId="505b9452-d840-44f1-a993-aae3bfedf5de" providerId="ADAL" clId="{5307B893-096F-4381-8FFC-7AA8ACE48545}" dt="2020-04-24T13:15:52.455" v="109"/>
        <pc:sldMkLst>
          <pc:docMk/>
          <pc:sldMk cId="3046210257" sldId="4239"/>
        </pc:sldMkLst>
        <pc:spChg chg="del">
          <ac:chgData name="Yong Wang" userId="505b9452-d840-44f1-a993-aae3bfedf5de" providerId="ADAL" clId="{5307B893-096F-4381-8FFC-7AA8ACE48545}" dt="2020-04-24T13:15:50.324" v="108" actId="478"/>
          <ac:spMkLst>
            <pc:docMk/>
            <pc:sldMk cId="3046210257" sldId="4239"/>
            <ac:spMk id="4" creationId="{E0CA4D17-2223-42C7-9D58-E094DA2A0754}"/>
          </ac:spMkLst>
        </pc:spChg>
        <pc:spChg chg="add">
          <ac:chgData name="Yong Wang" userId="505b9452-d840-44f1-a993-aae3bfedf5de" providerId="ADAL" clId="{5307B893-096F-4381-8FFC-7AA8ACE48545}" dt="2020-04-24T13:15:52.455" v="109"/>
          <ac:spMkLst>
            <pc:docMk/>
            <pc:sldMk cId="3046210257" sldId="4239"/>
            <ac:spMk id="7" creationId="{E2911DA5-6D50-48EB-AE38-FC83968E9251}"/>
          </ac:spMkLst>
        </pc:spChg>
        <pc:spChg chg="add">
          <ac:chgData name="Yong Wang" userId="505b9452-d840-44f1-a993-aae3bfedf5de" providerId="ADAL" clId="{5307B893-096F-4381-8FFC-7AA8ACE48545}" dt="2020-04-24T13:15:52.455" v="109"/>
          <ac:spMkLst>
            <pc:docMk/>
            <pc:sldMk cId="3046210257" sldId="4239"/>
            <ac:spMk id="8" creationId="{1AACAF00-45EF-444C-BC87-93C8DF1B01D8}"/>
          </ac:spMkLst>
        </pc:spChg>
        <pc:graphicFrameChg chg="add">
          <ac:chgData name="Yong Wang" userId="505b9452-d840-44f1-a993-aae3bfedf5de" providerId="ADAL" clId="{5307B893-096F-4381-8FFC-7AA8ACE48545}" dt="2020-04-24T13:15:52.455" v="109"/>
          <ac:graphicFrameMkLst>
            <pc:docMk/>
            <pc:sldMk cId="3046210257" sldId="4239"/>
            <ac:graphicFrameMk id="9" creationId="{A36BB594-672B-41E7-A507-303764025673}"/>
          </ac:graphicFrameMkLst>
        </pc:graphicFrameChg>
      </pc:sldChg>
      <pc:sldChg chg="addSp delSp">
        <pc:chgData name="Yong Wang" userId="505b9452-d840-44f1-a993-aae3bfedf5de" providerId="ADAL" clId="{5307B893-096F-4381-8FFC-7AA8ACE48545}" dt="2020-04-24T13:15:29.897" v="107"/>
        <pc:sldMkLst>
          <pc:docMk/>
          <pc:sldMk cId="2575006085" sldId="4240"/>
        </pc:sldMkLst>
        <pc:spChg chg="del">
          <ac:chgData name="Yong Wang" userId="505b9452-d840-44f1-a993-aae3bfedf5de" providerId="ADAL" clId="{5307B893-096F-4381-8FFC-7AA8ACE48545}" dt="2020-04-24T13:15:27.493" v="106" actId="478"/>
          <ac:spMkLst>
            <pc:docMk/>
            <pc:sldMk cId="2575006085" sldId="4240"/>
            <ac:spMk id="4" creationId="{E0CA4D17-2223-42C7-9D58-E094DA2A0754}"/>
          </ac:spMkLst>
        </pc:spChg>
        <pc:spChg chg="add">
          <ac:chgData name="Yong Wang" userId="505b9452-d840-44f1-a993-aae3bfedf5de" providerId="ADAL" clId="{5307B893-096F-4381-8FFC-7AA8ACE48545}" dt="2020-04-24T13:15:29.897" v="107"/>
          <ac:spMkLst>
            <pc:docMk/>
            <pc:sldMk cId="2575006085" sldId="4240"/>
            <ac:spMk id="21" creationId="{1507E921-1D06-4EAE-8F81-D47889056E4D}"/>
          </ac:spMkLst>
        </pc:spChg>
        <pc:graphicFrameChg chg="add">
          <ac:chgData name="Yong Wang" userId="505b9452-d840-44f1-a993-aae3bfedf5de" providerId="ADAL" clId="{5307B893-096F-4381-8FFC-7AA8ACE48545}" dt="2020-04-24T13:15:29.897" v="107"/>
          <ac:graphicFrameMkLst>
            <pc:docMk/>
            <pc:sldMk cId="2575006085" sldId="4240"/>
            <ac:graphicFrameMk id="22" creationId="{E17D051A-E9A8-46E8-8C3B-AC24ADF2A9F2}"/>
          </ac:graphicFrameMkLst>
        </pc:graphicFrameChg>
      </pc:sldChg>
      <pc:sldMasterChg chg="delSldLayout">
        <pc:chgData name="Yong Wang" userId="505b9452-d840-44f1-a993-aae3bfedf5de" providerId="ADAL" clId="{5307B893-096F-4381-8FFC-7AA8ACE48545}" dt="2020-04-21T19:03:14.736" v="9" actId="2696"/>
        <pc:sldMasterMkLst>
          <pc:docMk/>
          <pc:sldMasterMk cId="2494264121" sldId="2147483749"/>
        </pc:sldMasterMkLst>
        <pc:sldLayoutChg chg="del">
          <pc:chgData name="Yong Wang" userId="505b9452-d840-44f1-a993-aae3bfedf5de" providerId="ADAL" clId="{5307B893-096F-4381-8FFC-7AA8ACE48545}" dt="2020-04-21T19:03:14.736" v="9" actId="2696"/>
          <pc:sldLayoutMkLst>
            <pc:docMk/>
            <pc:sldMasterMk cId="2494264121" sldId="2147483749"/>
            <pc:sldLayoutMk cId="2530905651" sldId="2147483727"/>
          </pc:sldLayoutMkLst>
        </pc:sldLayoutChg>
      </pc:sldMasterChg>
    </pc:docChg>
  </pc:docChgLst>
  <pc:docChgLst>
    <pc:chgData name="Viona Ouyang" userId="S::youyang1@futurewei.com::8ed5d093-18b4-47db-ae0d-c9718ab8c977" providerId="AD" clId="Web-{11E9B27F-277A-E1E0-82F4-F09FF6C2C0AD}"/>
    <pc:docChg chg="addSld delSld modSld">
      <pc:chgData name="Viona Ouyang" userId="S::youyang1@futurewei.com::8ed5d093-18b4-47db-ae0d-c9718ab8c977" providerId="AD" clId="Web-{11E9B27F-277A-E1E0-82F4-F09FF6C2C0AD}" dt="2020-05-26T15:11:20.474" v="3"/>
      <pc:docMkLst>
        <pc:docMk/>
      </pc:docMkLst>
      <pc:sldChg chg="addSp delSp modSp del">
        <pc:chgData name="Viona Ouyang" userId="S::youyang1@futurewei.com::8ed5d093-18b4-47db-ae0d-c9718ab8c977" providerId="AD" clId="Web-{11E9B27F-277A-E1E0-82F4-F09FF6C2C0AD}" dt="2020-05-26T15:11:20.474" v="3"/>
        <pc:sldMkLst>
          <pc:docMk/>
          <pc:sldMk cId="2891854800" sldId="4261"/>
        </pc:sldMkLst>
        <pc:picChg chg="add del mod">
          <ac:chgData name="Viona Ouyang" userId="S::youyang1@futurewei.com::8ed5d093-18b4-47db-ae0d-c9718ab8c977" providerId="AD" clId="Web-{11E9B27F-277A-E1E0-82F4-F09FF6C2C0AD}" dt="2020-05-26T15:11:12.927" v="2"/>
          <ac:picMkLst>
            <pc:docMk/>
            <pc:sldMk cId="2891854800" sldId="4261"/>
            <ac:picMk id="2" creationId="{3B6B82FA-6C6F-4F3C-B4D6-6695BD843AF0}"/>
          </ac:picMkLst>
        </pc:picChg>
      </pc:sldChg>
      <pc:sldChg chg="add replId">
        <pc:chgData name="Viona Ouyang" userId="S::youyang1@futurewei.com::8ed5d093-18b4-47db-ae0d-c9718ab8c977" providerId="AD" clId="Web-{11E9B27F-277A-E1E0-82F4-F09FF6C2C0AD}" dt="2020-05-26T15:10:53.176" v="0"/>
        <pc:sldMkLst>
          <pc:docMk/>
          <pc:sldMk cId="2228603428" sldId="4262"/>
        </pc:sldMkLst>
      </pc:sldChg>
    </pc:docChg>
  </pc:docChgLst>
  <pc:docChgLst>
    <pc:chgData name="Yong Wang" userId="S::ywang2@futurewei.com::505b9452-d840-44f1-a993-aae3bfedf5de" providerId="AD" clId="Web-{1DB7CA86-20A0-41B7-B66D-D061FE4A28F5}"/>
    <pc:docChg chg="modSld">
      <pc:chgData name="Yong Wang" userId="S::ywang2@futurewei.com::505b9452-d840-44f1-a993-aae3bfedf5de" providerId="AD" clId="Web-{1DB7CA86-20A0-41B7-B66D-D061FE4A28F5}" dt="2020-04-19T14:09:28.417" v="5" actId="1076"/>
      <pc:docMkLst>
        <pc:docMk/>
      </pc:docMkLst>
      <pc:sldChg chg="addSp delSp modSp">
        <pc:chgData name="Yong Wang" userId="S::ywang2@futurewei.com::505b9452-d840-44f1-a993-aae3bfedf5de" providerId="AD" clId="Web-{1DB7CA86-20A0-41B7-B66D-D061FE4A28F5}" dt="2020-04-19T14:09:28.417" v="5" actId="1076"/>
        <pc:sldMkLst>
          <pc:docMk/>
          <pc:sldMk cId="191551015" sldId="4218"/>
        </pc:sldMkLst>
        <pc:spChg chg="del">
          <ac:chgData name="Yong Wang" userId="S::ywang2@futurewei.com::505b9452-d840-44f1-a993-aae3bfedf5de" providerId="AD" clId="Web-{1DB7CA86-20A0-41B7-B66D-D061FE4A28F5}" dt="2020-04-19T14:09:08.916" v="1"/>
          <ac:spMkLst>
            <pc:docMk/>
            <pc:sldMk cId="191551015" sldId="4218"/>
            <ac:spMk id="13" creationId="{6279AA20-FEF3-493E-B06A-41DFDA608DCC}"/>
          </ac:spMkLst>
        </pc:spChg>
        <pc:grpChg chg="del">
          <ac:chgData name="Yong Wang" userId="S::ywang2@futurewei.com::505b9452-d840-44f1-a993-aae3bfedf5de" providerId="AD" clId="Web-{1DB7CA86-20A0-41B7-B66D-D061FE4A28F5}" dt="2020-04-19T14:09:05.244" v="0"/>
          <ac:grpSpMkLst>
            <pc:docMk/>
            <pc:sldMk cId="191551015" sldId="4218"/>
            <ac:grpSpMk id="6" creationId="{7B222E30-255F-492D-9375-842B29C14EF3}"/>
          </ac:grpSpMkLst>
        </pc:grpChg>
        <pc:picChg chg="add mod">
          <ac:chgData name="Yong Wang" userId="S::ywang2@futurewei.com::505b9452-d840-44f1-a993-aae3bfedf5de" providerId="AD" clId="Web-{1DB7CA86-20A0-41B7-B66D-D061FE4A28F5}" dt="2020-04-19T14:09:28.417" v="5" actId="1076"/>
          <ac:picMkLst>
            <pc:docMk/>
            <pc:sldMk cId="191551015" sldId="4218"/>
            <ac:picMk id="25" creationId="{CA0A3278-8657-4680-A182-F555F4BB1319}"/>
          </ac:picMkLst>
        </pc:picChg>
      </pc:sldChg>
    </pc:docChg>
  </pc:docChgLst>
  <pc:docChgLst>
    <pc:chgData name="Lili Chen" userId="S::lchen4@futurewei.com::d655a4ce-7f1c-47b0-aaa6-bebe0e9b3b75" providerId="AD" clId="Web-{CF1E7A99-E5D4-C875-32A3-FA2EB7C22BDF}"/>
    <pc:docChg chg="addSld delSld modSld sldOrd addMainMaster modMainMaster">
      <pc:chgData name="Lili Chen" userId="S::lchen4@futurewei.com::d655a4ce-7f1c-47b0-aaa6-bebe0e9b3b75" providerId="AD" clId="Web-{CF1E7A99-E5D4-C875-32A3-FA2EB7C22BDF}" dt="2020-05-22T22:51:58.747" v="32"/>
      <pc:docMkLst>
        <pc:docMk/>
      </pc:docMkLst>
      <pc:sldChg chg="modSp">
        <pc:chgData name="Lili Chen" userId="S::lchen4@futurewei.com::d655a4ce-7f1c-47b0-aaa6-bebe0e9b3b75" providerId="AD" clId="Web-{CF1E7A99-E5D4-C875-32A3-FA2EB7C22BDF}" dt="2020-05-22T21:02:06.482" v="22" actId="20577"/>
        <pc:sldMkLst>
          <pc:docMk/>
          <pc:sldMk cId="3216883628" sldId="4249"/>
        </pc:sldMkLst>
        <pc:spChg chg="mod">
          <ac:chgData name="Lili Chen" userId="S::lchen4@futurewei.com::d655a4ce-7f1c-47b0-aaa6-bebe0e9b3b75" providerId="AD" clId="Web-{CF1E7A99-E5D4-C875-32A3-FA2EB7C22BDF}" dt="2020-05-22T21:02:06.482" v="22" actId="20577"/>
          <ac:spMkLst>
            <pc:docMk/>
            <pc:sldMk cId="3216883628" sldId="4249"/>
            <ac:spMk id="5" creationId="{94C97593-8A70-4EEE-8CCC-8D2E25478E84}"/>
          </ac:spMkLst>
        </pc:spChg>
      </pc:sldChg>
      <pc:sldChg chg="addSp delSp modSp mod ord modClrScheme chgLayout">
        <pc:chgData name="Lili Chen" userId="S::lchen4@futurewei.com::d655a4ce-7f1c-47b0-aaa6-bebe0e9b3b75" providerId="AD" clId="Web-{CF1E7A99-E5D4-C875-32A3-FA2EB7C22BDF}" dt="2020-05-22T21:15:54.574" v="30"/>
        <pc:sldMkLst>
          <pc:docMk/>
          <pc:sldMk cId="543057611" sldId="4250"/>
        </pc:sldMkLst>
        <pc:spChg chg="del">
          <ac:chgData name="Lili Chen" userId="S::lchen4@futurewei.com::d655a4ce-7f1c-47b0-aaa6-bebe0e9b3b75" providerId="AD" clId="Web-{CF1E7A99-E5D4-C875-32A3-FA2EB7C22BDF}" dt="2020-05-22T20:16:48.104" v="1"/>
          <ac:spMkLst>
            <pc:docMk/>
            <pc:sldMk cId="543057611" sldId="4250"/>
            <ac:spMk id="2" creationId="{B49B377F-1C79-403D-B30F-66C61CA8D137}"/>
          </ac:spMkLst>
        </pc:spChg>
        <pc:spChg chg="del">
          <ac:chgData name="Lili Chen" userId="S::lchen4@futurewei.com::d655a4ce-7f1c-47b0-aaa6-bebe0e9b3b75" providerId="AD" clId="Web-{CF1E7A99-E5D4-C875-32A3-FA2EB7C22BDF}" dt="2020-05-22T20:16:37.869" v="0"/>
          <ac:spMkLst>
            <pc:docMk/>
            <pc:sldMk cId="543057611" sldId="4250"/>
            <ac:spMk id="3" creationId="{06854B20-9DE1-4227-BEDD-2D51C3849298}"/>
          </ac:spMkLst>
        </pc:spChg>
        <pc:spChg chg="add del mod">
          <ac:chgData name="Lili Chen" userId="S::lchen4@futurewei.com::d655a4ce-7f1c-47b0-aaa6-bebe0e9b3b75" providerId="AD" clId="Web-{CF1E7A99-E5D4-C875-32A3-FA2EB7C22BDF}" dt="2020-05-22T20:17:29.089" v="6"/>
          <ac:spMkLst>
            <pc:docMk/>
            <pc:sldMk cId="543057611" sldId="4250"/>
            <ac:spMk id="6" creationId="{E04C3915-370C-457C-A12E-47E4BD77A4CD}"/>
          </ac:spMkLst>
        </pc:spChg>
        <pc:spChg chg="add del mod">
          <ac:chgData name="Lili Chen" userId="S::lchen4@futurewei.com::d655a4ce-7f1c-47b0-aaa6-bebe0e9b3b75" providerId="AD" clId="Web-{CF1E7A99-E5D4-C875-32A3-FA2EB7C22BDF}" dt="2020-05-22T20:17:05.917" v="2"/>
          <ac:spMkLst>
            <pc:docMk/>
            <pc:sldMk cId="543057611" sldId="4250"/>
            <ac:spMk id="9" creationId="{D26E14B7-C56A-4A66-8881-90A8E2D68E20}"/>
          </ac:spMkLst>
        </pc:spChg>
        <pc:spChg chg="add del">
          <ac:chgData name="Lili Chen" userId="S::lchen4@futurewei.com::d655a4ce-7f1c-47b0-aaa6-bebe0e9b3b75" providerId="AD" clId="Web-{CF1E7A99-E5D4-C875-32A3-FA2EB7C22BDF}" dt="2020-05-22T20:17:41.731" v="9"/>
          <ac:spMkLst>
            <pc:docMk/>
            <pc:sldMk cId="543057611" sldId="4250"/>
            <ac:spMk id="12" creationId="{622184B4-7515-4A0C-B341-FFA223AD12B9}"/>
          </ac:spMkLst>
        </pc:spChg>
        <pc:picChg chg="add del mod ord">
          <ac:chgData name="Lili Chen" userId="S::lchen4@futurewei.com::d655a4ce-7f1c-47b0-aaa6-bebe0e9b3b75" providerId="AD" clId="Web-{CF1E7A99-E5D4-C875-32A3-FA2EB7C22BDF}" dt="2020-05-22T20:17:25.933" v="5"/>
          <ac:picMkLst>
            <pc:docMk/>
            <pc:sldMk cId="543057611" sldId="4250"/>
            <ac:picMk id="4" creationId="{038D77D7-0CE6-435E-A313-30D5658AE1CD}"/>
          </ac:picMkLst>
        </pc:picChg>
        <pc:picChg chg="add mod">
          <ac:chgData name="Lili Chen" userId="S::lchen4@futurewei.com::d655a4ce-7f1c-47b0-aaa6-bebe0e9b3b75" providerId="AD" clId="Web-{CF1E7A99-E5D4-C875-32A3-FA2EB7C22BDF}" dt="2020-05-22T20:18:03.997" v="13" actId="1076"/>
          <ac:picMkLst>
            <pc:docMk/>
            <pc:sldMk cId="543057611" sldId="4250"/>
            <ac:picMk id="7" creationId="{C28F8A6F-FB87-425A-B63D-51ADA781553C}"/>
          </ac:picMkLst>
        </pc:picChg>
      </pc:sldChg>
      <pc:sldChg chg="new del">
        <pc:chgData name="Lili Chen" userId="S::lchen4@futurewei.com::d655a4ce-7f1c-47b0-aaa6-bebe0e9b3b75" providerId="AD" clId="Web-{CF1E7A99-E5D4-C875-32A3-FA2EB7C22BDF}" dt="2020-05-22T21:15:51.339" v="29"/>
        <pc:sldMkLst>
          <pc:docMk/>
          <pc:sldMk cId="426768078" sldId="4251"/>
        </pc:sldMkLst>
      </pc:sldChg>
      <pc:sldChg chg="new del">
        <pc:chgData name="Lili Chen" userId="S::lchen4@futurewei.com::d655a4ce-7f1c-47b0-aaa6-bebe0e9b3b75" providerId="AD" clId="Web-{CF1E7A99-E5D4-C875-32A3-FA2EB7C22BDF}" dt="2020-05-22T20:36:35.521" v="15"/>
        <pc:sldMkLst>
          <pc:docMk/>
          <pc:sldMk cId="557951673" sldId="4251"/>
        </pc:sldMkLst>
      </pc:sldChg>
      <pc:sldChg chg="modSp add ord">
        <pc:chgData name="Lili Chen" userId="S::lchen4@futurewei.com::d655a4ce-7f1c-47b0-aaa6-bebe0e9b3b75" providerId="AD" clId="Web-{CF1E7A99-E5D4-C875-32A3-FA2EB7C22BDF}" dt="2020-05-22T21:19:45.754" v="31"/>
        <pc:sldMkLst>
          <pc:docMk/>
          <pc:sldMk cId="2878020669" sldId="4252"/>
        </pc:sldMkLst>
        <pc:spChg chg="mod">
          <ac:chgData name="Lili Chen" userId="S::lchen4@futurewei.com::d655a4ce-7f1c-47b0-aaa6-bebe0e9b3b75" providerId="AD" clId="Web-{CF1E7A99-E5D4-C875-32A3-FA2EB7C22BDF}" dt="2020-05-22T20:37:29.367" v="18" actId="1076"/>
          <ac:spMkLst>
            <pc:docMk/>
            <pc:sldMk cId="2878020669" sldId="4252"/>
            <ac:spMk id="99" creationId="{00000000-0000-0000-0000-000000000000}"/>
          </ac:spMkLst>
        </pc:spChg>
        <pc:graphicFrameChg chg="mod">
          <ac:chgData name="Lili Chen" userId="S::lchen4@futurewei.com::d655a4ce-7f1c-47b0-aaa6-bebe0e9b3b75" providerId="AD" clId="Web-{CF1E7A99-E5D4-C875-32A3-FA2EB7C22BDF}" dt="2020-05-22T20:37:47.055" v="19" actId="1076"/>
          <ac:graphicFrameMkLst>
            <pc:docMk/>
            <pc:sldMk cId="2878020669" sldId="4252"/>
            <ac:graphicFrameMk id="197" creationId="{00000000-0000-0000-0000-000000000000}"/>
          </ac:graphicFrameMkLst>
        </pc:graphicFrameChg>
      </pc:sldChg>
      <pc:sldChg chg="add ord">
        <pc:chgData name="Lili Chen" userId="S::lchen4@futurewei.com::d655a4ce-7f1c-47b0-aaa6-bebe0e9b3b75" providerId="AD" clId="Web-{CF1E7A99-E5D4-C875-32A3-FA2EB7C22BDF}" dt="2020-05-22T22:51:58.747" v="32"/>
        <pc:sldMkLst>
          <pc:docMk/>
          <pc:sldMk cId="1625599966" sldId="4253"/>
        </pc:sldMkLst>
      </pc:sldChg>
      <pc:sldChg chg="add del">
        <pc:chgData name="Lili Chen" userId="S::lchen4@futurewei.com::d655a4ce-7f1c-47b0-aaa6-bebe0e9b3b75" providerId="AD" clId="Web-{CF1E7A99-E5D4-C875-32A3-FA2EB7C22BDF}" dt="2020-05-22T21:07:59.276" v="28"/>
        <pc:sldMkLst>
          <pc:docMk/>
          <pc:sldMk cId="503865093" sldId="4254"/>
        </pc:sldMkLst>
      </pc:sldChg>
      <pc:sldChg chg="add del">
        <pc:chgData name="Lili Chen" userId="S::lchen4@futurewei.com::d655a4ce-7f1c-47b0-aaa6-bebe0e9b3b75" providerId="AD" clId="Web-{CF1E7A99-E5D4-C875-32A3-FA2EB7C22BDF}" dt="2020-05-22T21:04:40.909" v="26"/>
        <pc:sldMkLst>
          <pc:docMk/>
          <pc:sldMk cId="3520050546" sldId="4254"/>
        </pc:sldMkLst>
      </pc:sldChg>
      <pc:sldMasterChg chg="add addSldLayout">
        <pc:chgData name="Lili Chen" userId="S::lchen4@futurewei.com::d655a4ce-7f1c-47b0-aaa6-bebe0e9b3b75" providerId="AD" clId="Web-{CF1E7A99-E5D4-C875-32A3-FA2EB7C22BDF}" dt="2020-05-22T20:37:00.350" v="17"/>
        <pc:sldMasterMkLst>
          <pc:docMk/>
          <pc:sldMasterMk cId="2428096262" sldId="2147483648"/>
        </pc:sldMasterMkLst>
        <pc:sldLayoutChg chg="add">
          <pc:chgData name="Lili Chen" userId="S::lchen4@futurewei.com::d655a4ce-7f1c-47b0-aaa6-bebe0e9b3b75" providerId="AD" clId="Web-{CF1E7A99-E5D4-C875-32A3-FA2EB7C22BDF}" dt="2020-05-22T20:37:00.350" v="17"/>
          <pc:sldLayoutMkLst>
            <pc:docMk/>
            <pc:sldMasterMk cId="2428096262" sldId="2147483648"/>
            <pc:sldLayoutMk cId="212517468" sldId="2147483649"/>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341114047" sldId="2147483650"/>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862294320" sldId="2147483651"/>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617917909" sldId="2147483652"/>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081443580" sldId="2147483653"/>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003302425" sldId="2147483654"/>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986811854" sldId="2147483655"/>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763455550" sldId="2147483656"/>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832258723" sldId="2147483657"/>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156961231" sldId="2147483658"/>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935778182" sldId="2147483659"/>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222635728" sldId="2147483660"/>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416580836" sldId="2147483661"/>
          </pc:sldLayoutMkLst>
        </pc:sldLayoutChg>
        <pc:sldLayoutChg chg="add">
          <pc:chgData name="Lili Chen" userId="S::lchen4@futurewei.com::d655a4ce-7f1c-47b0-aaa6-bebe0e9b3b75" providerId="AD" clId="Web-{CF1E7A99-E5D4-C875-32A3-FA2EB7C22BDF}" dt="2020-05-22T20:37:00.350" v="17"/>
          <pc:sldLayoutMkLst>
            <pc:docMk/>
            <pc:sldMasterMk cId="2428096262" sldId="2147483648"/>
            <pc:sldLayoutMk cId="3541011784" sldId="2147483662"/>
          </pc:sldLayoutMkLst>
        </pc:sldLayoutChg>
      </pc:sldMasterChg>
      <pc:sldMasterChg chg="replId modSldLayout">
        <pc:chgData name="Lili Chen" userId="S::lchen4@futurewei.com::d655a4ce-7f1c-47b0-aaa6-bebe0e9b3b75" providerId="AD" clId="Web-{CF1E7A99-E5D4-C875-32A3-FA2EB7C22BDF}" dt="2020-05-22T20:37:00.350" v="17"/>
        <pc:sldMasterMkLst>
          <pc:docMk/>
          <pc:sldMasterMk cId="2494264121" sldId="2147483749"/>
        </pc:sldMasterMkLst>
        <pc:sldLayoutChg chg="replId">
          <pc:chgData name="Lili Chen" userId="S::lchen4@futurewei.com::d655a4ce-7f1c-47b0-aaa6-bebe0e9b3b75" providerId="AD" clId="Web-{CF1E7A99-E5D4-C875-32A3-FA2EB7C22BDF}" dt="2020-05-22T20:37:00.350" v="17"/>
          <pc:sldLayoutMkLst>
            <pc:docMk/>
            <pc:sldMasterMk cId="2494264121" sldId="2147483749"/>
            <pc:sldLayoutMk cId="56653746" sldId="2147483750"/>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601612564" sldId="2147483751"/>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1019973015" sldId="2147483752"/>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4041552991" sldId="2147483753"/>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2054162046" sldId="2147483754"/>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592601337" sldId="2147483755"/>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1882717963" sldId="2147483756"/>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4032196939" sldId="2147483757"/>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785809139" sldId="2147483758"/>
          </pc:sldLayoutMkLst>
        </pc:sldLayoutChg>
        <pc:sldLayoutChg chg="replId">
          <pc:chgData name="Lili Chen" userId="S::lchen4@futurewei.com::d655a4ce-7f1c-47b0-aaa6-bebe0e9b3b75" providerId="AD" clId="Web-{CF1E7A99-E5D4-C875-32A3-FA2EB7C22BDF}" dt="2020-05-22T20:37:00.350" v="17"/>
          <pc:sldLayoutMkLst>
            <pc:docMk/>
            <pc:sldMasterMk cId="2494264121" sldId="2147483749"/>
            <pc:sldLayoutMk cId="3844166739" sldId="2147483759"/>
          </pc:sldLayoutMkLst>
        </pc:sldLayoutChg>
      </pc:sldMasterChg>
    </pc:docChg>
  </pc:docChgLst>
  <pc:docChgLst>
    <pc:chgData name="Zhihao Tang" userId="c6afea04-4771-4879-9e3a-ee1175e1ff43" providerId="ADAL" clId="{3B6125CB-57B2-490F-8E5F-34A0F760D6B1}"/>
    <pc:docChg chg="undo custSel addSld modSld sldOrd">
      <pc:chgData name="Zhihao Tang" userId="c6afea04-4771-4879-9e3a-ee1175e1ff43" providerId="ADAL" clId="{3B6125CB-57B2-490F-8E5F-34A0F760D6B1}" dt="2020-04-27T19:49:32.917" v="1536" actId="20577"/>
      <pc:docMkLst>
        <pc:docMk/>
      </pc:docMkLst>
      <pc:sldChg chg="modSp">
        <pc:chgData name="Zhihao Tang" userId="c6afea04-4771-4879-9e3a-ee1175e1ff43" providerId="ADAL" clId="{3B6125CB-57B2-490F-8E5F-34A0F760D6B1}" dt="2020-04-23T20:06:56.240" v="1403" actId="20577"/>
        <pc:sldMkLst>
          <pc:docMk/>
          <pc:sldMk cId="2728566947" sldId="698"/>
        </pc:sldMkLst>
        <pc:spChg chg="mod">
          <ac:chgData name="Zhihao Tang" userId="c6afea04-4771-4879-9e3a-ee1175e1ff43" providerId="ADAL" clId="{3B6125CB-57B2-490F-8E5F-34A0F760D6B1}" dt="2020-04-23T20:06:56.240" v="1403" actId="20577"/>
          <ac:spMkLst>
            <pc:docMk/>
            <pc:sldMk cId="2728566947" sldId="698"/>
            <ac:spMk id="43" creationId="{E68C6CA9-E573-47E2-A408-B52B1A7B0578}"/>
          </ac:spMkLst>
        </pc:spChg>
      </pc:sldChg>
      <pc:sldChg chg="modSp">
        <pc:chgData name="Zhihao Tang" userId="c6afea04-4771-4879-9e3a-ee1175e1ff43" providerId="ADAL" clId="{3B6125CB-57B2-490F-8E5F-34A0F760D6B1}" dt="2020-04-27T19:49:32.917" v="1536" actId="20577"/>
        <pc:sldMkLst>
          <pc:docMk/>
          <pc:sldMk cId="715179823" sldId="1271"/>
        </pc:sldMkLst>
        <pc:graphicFrameChg chg="mod">
          <ac:chgData name="Zhihao Tang" userId="c6afea04-4771-4879-9e3a-ee1175e1ff43" providerId="ADAL" clId="{3B6125CB-57B2-490F-8E5F-34A0F760D6B1}" dt="2020-04-27T19:49:32.917" v="1536" actId="20577"/>
          <ac:graphicFrameMkLst>
            <pc:docMk/>
            <pc:sldMk cId="715179823" sldId="1271"/>
            <ac:graphicFrameMk id="133" creationId="{E2ED76E3-A55C-D346-9AB4-CEBA2C97784A}"/>
          </ac:graphicFrameMkLst>
        </pc:graphicFrameChg>
      </pc:sldChg>
      <pc:sldChg chg="modSp">
        <pc:chgData name="Zhihao Tang" userId="c6afea04-4771-4879-9e3a-ee1175e1ff43" providerId="ADAL" clId="{3B6125CB-57B2-490F-8E5F-34A0F760D6B1}" dt="2020-04-27T14:56:48.325" v="1530" actId="1076"/>
        <pc:sldMkLst>
          <pc:docMk/>
          <pc:sldMk cId="22111094" sldId="1346"/>
        </pc:sldMkLst>
        <pc:spChg chg="mod">
          <ac:chgData name="Zhihao Tang" userId="c6afea04-4771-4879-9e3a-ee1175e1ff43" providerId="ADAL" clId="{3B6125CB-57B2-490F-8E5F-34A0F760D6B1}" dt="2020-04-27T14:56:48.325" v="1530" actId="1076"/>
          <ac:spMkLst>
            <pc:docMk/>
            <pc:sldMk cId="22111094" sldId="1346"/>
            <ac:spMk id="174" creationId="{00000000-0000-0000-0000-000000000000}"/>
          </ac:spMkLst>
        </pc:spChg>
      </pc:sldChg>
      <pc:sldChg chg="modNotesTx">
        <pc:chgData name="Zhihao Tang" userId="c6afea04-4771-4879-9e3a-ee1175e1ff43" providerId="ADAL" clId="{3B6125CB-57B2-490F-8E5F-34A0F760D6B1}" dt="2020-04-20T19:30:23.290" v="1399" actId="20577"/>
        <pc:sldMkLst>
          <pc:docMk/>
          <pc:sldMk cId="1781998982" sldId="4207"/>
        </pc:sldMkLst>
      </pc:sldChg>
      <pc:sldChg chg="modSp modNotesTx">
        <pc:chgData name="Zhihao Tang" userId="c6afea04-4771-4879-9e3a-ee1175e1ff43" providerId="ADAL" clId="{3B6125CB-57B2-490F-8E5F-34A0F760D6B1}" dt="2020-04-23T20:17:10.549" v="1529" actId="20577"/>
        <pc:sldMkLst>
          <pc:docMk/>
          <pc:sldMk cId="2153021375" sldId="4210"/>
        </pc:sldMkLst>
        <pc:spChg chg="mod">
          <ac:chgData name="Zhihao Tang" userId="c6afea04-4771-4879-9e3a-ee1175e1ff43" providerId="ADAL" clId="{3B6125CB-57B2-490F-8E5F-34A0F760D6B1}" dt="2020-04-20T18:49:59.390" v="552" actId="20577"/>
          <ac:spMkLst>
            <pc:docMk/>
            <pc:sldMk cId="2153021375" sldId="4210"/>
            <ac:spMk id="2" creationId="{5BADFA7D-9BC7-4A38-86E5-6EEA2975D5BC}"/>
          </ac:spMkLst>
        </pc:spChg>
        <pc:spChg chg="mod">
          <ac:chgData name="Zhihao Tang" userId="c6afea04-4771-4879-9e3a-ee1175e1ff43" providerId="ADAL" clId="{3B6125CB-57B2-490F-8E5F-34A0F760D6B1}" dt="2020-04-23T20:08:15.447" v="1409" actId="207"/>
          <ac:spMkLst>
            <pc:docMk/>
            <pc:sldMk cId="2153021375" sldId="4210"/>
            <ac:spMk id="6" creationId="{6153624F-BDB3-42F9-99F9-430053005F33}"/>
          </ac:spMkLst>
        </pc:spChg>
      </pc:sldChg>
      <pc:sldChg chg="modSp ord modNotesTx">
        <pc:chgData name="Zhihao Tang" userId="c6afea04-4771-4879-9e3a-ee1175e1ff43" providerId="ADAL" clId="{3B6125CB-57B2-490F-8E5F-34A0F760D6B1}" dt="2020-04-20T19:06:28.163" v="1283" actId="113"/>
        <pc:sldMkLst>
          <pc:docMk/>
          <pc:sldMk cId="2710897979" sldId="4211"/>
        </pc:sldMkLst>
        <pc:spChg chg="mod">
          <ac:chgData name="Zhihao Tang" userId="c6afea04-4771-4879-9e3a-ee1175e1ff43" providerId="ADAL" clId="{3B6125CB-57B2-490F-8E5F-34A0F760D6B1}" dt="2020-04-20T18:51:12.548" v="591" actId="20577"/>
          <ac:spMkLst>
            <pc:docMk/>
            <pc:sldMk cId="2710897979" sldId="4211"/>
            <ac:spMk id="2" creationId="{5BADFA7D-9BC7-4A38-86E5-6EEA2975D5BC}"/>
          </ac:spMkLst>
        </pc:spChg>
      </pc:sldChg>
      <pc:sldChg chg="addSp delSp modSp add modNotesTx">
        <pc:chgData name="Zhihao Tang" userId="c6afea04-4771-4879-9e3a-ee1175e1ff43" providerId="ADAL" clId="{3B6125CB-57B2-490F-8E5F-34A0F760D6B1}" dt="2020-04-23T20:10:20.962" v="1417" actId="27636"/>
        <pc:sldMkLst>
          <pc:docMk/>
          <pc:sldMk cId="2176941924" sldId="4226"/>
        </pc:sldMkLst>
        <pc:spChg chg="mod">
          <ac:chgData name="Zhihao Tang" userId="c6afea04-4771-4879-9e3a-ee1175e1ff43" providerId="ADAL" clId="{3B6125CB-57B2-490F-8E5F-34A0F760D6B1}" dt="2020-04-20T18:59:02.120" v="945" actId="27636"/>
          <ac:spMkLst>
            <pc:docMk/>
            <pc:sldMk cId="2176941924" sldId="4226"/>
            <ac:spMk id="2" creationId="{5BADFA7D-9BC7-4A38-86E5-6EEA2975D5BC}"/>
          </ac:spMkLst>
        </pc:spChg>
        <pc:spChg chg="mod">
          <ac:chgData name="Zhihao Tang" userId="c6afea04-4771-4879-9e3a-ee1175e1ff43" providerId="ADAL" clId="{3B6125CB-57B2-490F-8E5F-34A0F760D6B1}" dt="2020-04-23T20:10:20.962" v="1417" actId="27636"/>
          <ac:spMkLst>
            <pc:docMk/>
            <pc:sldMk cId="2176941924" sldId="4226"/>
            <ac:spMk id="3" creationId="{DBFF1254-4BBD-4364-A92A-47EBAC5883EF}"/>
          </ac:spMkLst>
        </pc:spChg>
        <pc:spChg chg="add del mod">
          <ac:chgData name="Zhihao Tang" userId="c6afea04-4771-4879-9e3a-ee1175e1ff43" providerId="ADAL" clId="{3B6125CB-57B2-490F-8E5F-34A0F760D6B1}" dt="2020-04-20T18:49:12.701" v="504"/>
          <ac:spMkLst>
            <pc:docMk/>
            <pc:sldMk cId="2176941924" sldId="4226"/>
            <ac:spMk id="8" creationId="{AE13297B-7D81-4D52-940D-58EE628EB03B}"/>
          </ac:spMkLst>
        </pc:spChg>
        <pc:spChg chg="add del mod">
          <ac:chgData name="Zhihao Tang" userId="c6afea04-4771-4879-9e3a-ee1175e1ff43" providerId="ADAL" clId="{3B6125CB-57B2-490F-8E5F-34A0F760D6B1}" dt="2020-04-20T18:49:12.701" v="504"/>
          <ac:spMkLst>
            <pc:docMk/>
            <pc:sldMk cId="2176941924" sldId="4226"/>
            <ac:spMk id="10" creationId="{FF40E74F-FBD2-40A8-8D9A-B914AD56BE5B}"/>
          </ac:spMkLst>
        </pc:spChg>
        <pc:spChg chg="add del mod">
          <ac:chgData name="Zhihao Tang" userId="c6afea04-4771-4879-9e3a-ee1175e1ff43" providerId="ADAL" clId="{3B6125CB-57B2-490F-8E5F-34A0F760D6B1}" dt="2020-04-20T18:49:12.701" v="504"/>
          <ac:spMkLst>
            <pc:docMk/>
            <pc:sldMk cId="2176941924" sldId="4226"/>
            <ac:spMk id="14" creationId="{D7014FDE-1879-46C1-88B5-1CA8CF8127C7}"/>
          </ac:spMkLst>
        </pc:spChg>
        <pc:spChg chg="add del mod">
          <ac:chgData name="Zhihao Tang" userId="c6afea04-4771-4879-9e3a-ee1175e1ff43" providerId="ADAL" clId="{3B6125CB-57B2-490F-8E5F-34A0F760D6B1}" dt="2020-04-20T18:49:12.701" v="504"/>
          <ac:spMkLst>
            <pc:docMk/>
            <pc:sldMk cId="2176941924" sldId="4226"/>
            <ac:spMk id="15" creationId="{F97A3D97-6623-41D4-9D99-BDCE9CA48CB0}"/>
          </ac:spMkLst>
        </pc:spChg>
        <pc:spChg chg="add del mod">
          <ac:chgData name="Zhihao Tang" userId="c6afea04-4771-4879-9e3a-ee1175e1ff43" providerId="ADAL" clId="{3B6125CB-57B2-490F-8E5F-34A0F760D6B1}" dt="2020-04-20T18:49:12.701" v="504"/>
          <ac:spMkLst>
            <pc:docMk/>
            <pc:sldMk cId="2176941924" sldId="4226"/>
            <ac:spMk id="16" creationId="{EC34A281-1C4E-4F1F-BD4C-B0CDB750BDE3}"/>
          </ac:spMkLst>
        </pc:spChg>
        <pc:spChg chg="add del mod">
          <ac:chgData name="Zhihao Tang" userId="c6afea04-4771-4879-9e3a-ee1175e1ff43" providerId="ADAL" clId="{3B6125CB-57B2-490F-8E5F-34A0F760D6B1}" dt="2020-04-20T18:49:12.701" v="504"/>
          <ac:spMkLst>
            <pc:docMk/>
            <pc:sldMk cId="2176941924" sldId="4226"/>
            <ac:spMk id="17" creationId="{8D39AE09-29AF-45BA-BD52-E10D1CE34C08}"/>
          </ac:spMkLst>
        </pc:spChg>
        <pc:spChg chg="add del mod">
          <ac:chgData name="Zhihao Tang" userId="c6afea04-4771-4879-9e3a-ee1175e1ff43" providerId="ADAL" clId="{3B6125CB-57B2-490F-8E5F-34A0F760D6B1}" dt="2020-04-20T18:49:12.701" v="504"/>
          <ac:spMkLst>
            <pc:docMk/>
            <pc:sldMk cId="2176941924" sldId="4226"/>
            <ac:spMk id="18" creationId="{1301ADA6-2C69-4C9A-BAAB-7D23AEB00679}"/>
          </ac:spMkLst>
        </pc:spChg>
        <pc:spChg chg="add del mod">
          <ac:chgData name="Zhihao Tang" userId="c6afea04-4771-4879-9e3a-ee1175e1ff43" providerId="ADAL" clId="{3B6125CB-57B2-490F-8E5F-34A0F760D6B1}" dt="2020-04-20T18:49:12.701" v="504"/>
          <ac:spMkLst>
            <pc:docMk/>
            <pc:sldMk cId="2176941924" sldId="4226"/>
            <ac:spMk id="19" creationId="{D0C0DF14-D636-4A40-8237-FCA66C686BCC}"/>
          </ac:spMkLst>
        </pc:spChg>
        <pc:spChg chg="add del mod">
          <ac:chgData name="Zhihao Tang" userId="c6afea04-4771-4879-9e3a-ee1175e1ff43" providerId="ADAL" clId="{3B6125CB-57B2-490F-8E5F-34A0F760D6B1}" dt="2020-04-20T18:49:12.701" v="504"/>
          <ac:spMkLst>
            <pc:docMk/>
            <pc:sldMk cId="2176941924" sldId="4226"/>
            <ac:spMk id="20" creationId="{6071750B-574F-4B7F-811B-F4390A78C04E}"/>
          </ac:spMkLst>
        </pc:spChg>
        <pc:spChg chg="add del mod">
          <ac:chgData name="Zhihao Tang" userId="c6afea04-4771-4879-9e3a-ee1175e1ff43" providerId="ADAL" clId="{3B6125CB-57B2-490F-8E5F-34A0F760D6B1}" dt="2020-04-20T18:49:12.701" v="504"/>
          <ac:spMkLst>
            <pc:docMk/>
            <pc:sldMk cId="2176941924" sldId="4226"/>
            <ac:spMk id="21" creationId="{CEC6E954-8FE6-42E7-B8B3-1D44DFC9DCCF}"/>
          </ac:spMkLst>
        </pc:spChg>
        <pc:spChg chg="add del mod">
          <ac:chgData name="Zhihao Tang" userId="c6afea04-4771-4879-9e3a-ee1175e1ff43" providerId="ADAL" clId="{3B6125CB-57B2-490F-8E5F-34A0F760D6B1}" dt="2020-04-20T18:49:12.701" v="504"/>
          <ac:spMkLst>
            <pc:docMk/>
            <pc:sldMk cId="2176941924" sldId="4226"/>
            <ac:spMk id="22" creationId="{682231C3-8198-4D24-801E-90ABBCA7C67E}"/>
          </ac:spMkLst>
        </pc:spChg>
        <pc:spChg chg="add del mod">
          <ac:chgData name="Zhihao Tang" userId="c6afea04-4771-4879-9e3a-ee1175e1ff43" providerId="ADAL" clId="{3B6125CB-57B2-490F-8E5F-34A0F760D6B1}" dt="2020-04-20T18:49:12.701" v="504"/>
          <ac:spMkLst>
            <pc:docMk/>
            <pc:sldMk cId="2176941924" sldId="4226"/>
            <ac:spMk id="23" creationId="{044923C8-09CD-46EF-9ACA-1A7C5F117771}"/>
          </ac:spMkLst>
        </pc:spChg>
        <pc:spChg chg="add del mod">
          <ac:chgData name="Zhihao Tang" userId="c6afea04-4771-4879-9e3a-ee1175e1ff43" providerId="ADAL" clId="{3B6125CB-57B2-490F-8E5F-34A0F760D6B1}" dt="2020-04-20T18:49:12.701" v="504"/>
          <ac:spMkLst>
            <pc:docMk/>
            <pc:sldMk cId="2176941924" sldId="4226"/>
            <ac:spMk id="103" creationId="{66A8862C-0962-41C4-8EB4-E86121BD207C}"/>
          </ac:spMkLst>
        </pc:spChg>
        <pc:spChg chg="add del mod">
          <ac:chgData name="Zhihao Tang" userId="c6afea04-4771-4879-9e3a-ee1175e1ff43" providerId="ADAL" clId="{3B6125CB-57B2-490F-8E5F-34A0F760D6B1}" dt="2020-04-20T18:49:12.701" v="504"/>
          <ac:spMkLst>
            <pc:docMk/>
            <pc:sldMk cId="2176941924" sldId="4226"/>
            <ac:spMk id="141" creationId="{D8F190D1-BAE4-44E3-ABEC-BCBCAAB48883}"/>
          </ac:spMkLst>
        </pc:spChg>
        <pc:spChg chg="add del mod">
          <ac:chgData name="Zhihao Tang" userId="c6afea04-4771-4879-9e3a-ee1175e1ff43" providerId="ADAL" clId="{3B6125CB-57B2-490F-8E5F-34A0F760D6B1}" dt="2020-04-20T18:49:12.701" v="504"/>
          <ac:spMkLst>
            <pc:docMk/>
            <pc:sldMk cId="2176941924" sldId="4226"/>
            <ac:spMk id="142" creationId="{A2F078F2-142B-49F4-9437-69FE73362657}"/>
          </ac:spMkLst>
        </pc:spChg>
        <pc:spChg chg="add del mod">
          <ac:chgData name="Zhihao Tang" userId="c6afea04-4771-4879-9e3a-ee1175e1ff43" providerId="ADAL" clId="{3B6125CB-57B2-490F-8E5F-34A0F760D6B1}" dt="2020-04-20T18:49:12.701" v="504"/>
          <ac:spMkLst>
            <pc:docMk/>
            <pc:sldMk cId="2176941924" sldId="4226"/>
            <ac:spMk id="143" creationId="{D42EB09A-4BA2-4118-B57B-40120FDB3BC3}"/>
          </ac:spMkLst>
        </pc:spChg>
        <pc:spChg chg="add del mod">
          <ac:chgData name="Zhihao Tang" userId="c6afea04-4771-4879-9e3a-ee1175e1ff43" providerId="ADAL" clId="{3B6125CB-57B2-490F-8E5F-34A0F760D6B1}" dt="2020-04-20T18:49:12.701" v="504"/>
          <ac:spMkLst>
            <pc:docMk/>
            <pc:sldMk cId="2176941924" sldId="4226"/>
            <ac:spMk id="144" creationId="{2838A787-F657-4267-9BE2-7322827DD8DA}"/>
          </ac:spMkLst>
        </pc:spChg>
        <pc:spChg chg="add del mod">
          <ac:chgData name="Zhihao Tang" userId="c6afea04-4771-4879-9e3a-ee1175e1ff43" providerId="ADAL" clId="{3B6125CB-57B2-490F-8E5F-34A0F760D6B1}" dt="2020-04-20T18:49:12.701" v="504"/>
          <ac:spMkLst>
            <pc:docMk/>
            <pc:sldMk cId="2176941924" sldId="4226"/>
            <ac:spMk id="145" creationId="{39001F92-6E16-4640-887F-A1A1B79EF97C}"/>
          </ac:spMkLst>
        </pc:spChg>
        <pc:spChg chg="add del mod">
          <ac:chgData name="Zhihao Tang" userId="c6afea04-4771-4879-9e3a-ee1175e1ff43" providerId="ADAL" clId="{3B6125CB-57B2-490F-8E5F-34A0F760D6B1}" dt="2020-04-20T18:49:12.701" v="504"/>
          <ac:spMkLst>
            <pc:docMk/>
            <pc:sldMk cId="2176941924" sldId="4226"/>
            <ac:spMk id="146" creationId="{55F972CB-1FC5-4842-B7AF-7A62C4F44558}"/>
          </ac:spMkLst>
        </pc:spChg>
        <pc:spChg chg="add del mod">
          <ac:chgData name="Zhihao Tang" userId="c6afea04-4771-4879-9e3a-ee1175e1ff43" providerId="ADAL" clId="{3B6125CB-57B2-490F-8E5F-34A0F760D6B1}" dt="2020-04-20T18:49:12.701" v="504"/>
          <ac:spMkLst>
            <pc:docMk/>
            <pc:sldMk cId="2176941924" sldId="4226"/>
            <ac:spMk id="152" creationId="{F6FBB11C-2F3F-4125-A72F-71B965212401}"/>
          </ac:spMkLst>
        </pc:spChg>
        <pc:spChg chg="add mod">
          <ac:chgData name="Zhihao Tang" userId="c6afea04-4771-4879-9e3a-ee1175e1ff43" providerId="ADAL" clId="{3B6125CB-57B2-490F-8E5F-34A0F760D6B1}" dt="2020-04-20T18:52:29.464" v="594" actId="164"/>
          <ac:spMkLst>
            <pc:docMk/>
            <pc:sldMk cId="2176941924" sldId="4226"/>
            <ac:spMk id="153" creationId="{50033DF1-9AEA-411A-B7FF-AFC379F66FED}"/>
          </ac:spMkLst>
        </pc:spChg>
        <pc:spChg chg="add mod">
          <ac:chgData name="Zhihao Tang" userId="c6afea04-4771-4879-9e3a-ee1175e1ff43" providerId="ADAL" clId="{3B6125CB-57B2-490F-8E5F-34A0F760D6B1}" dt="2020-04-20T18:52:29.464" v="594" actId="164"/>
          <ac:spMkLst>
            <pc:docMk/>
            <pc:sldMk cId="2176941924" sldId="4226"/>
            <ac:spMk id="154" creationId="{A2DBAF06-E384-4DD4-A1B7-287E7068811E}"/>
          </ac:spMkLst>
        </pc:spChg>
        <pc:spChg chg="add mod">
          <ac:chgData name="Zhihao Tang" userId="c6afea04-4771-4879-9e3a-ee1175e1ff43" providerId="ADAL" clId="{3B6125CB-57B2-490F-8E5F-34A0F760D6B1}" dt="2020-04-20T18:52:29.464" v="594" actId="164"/>
          <ac:spMkLst>
            <pc:docMk/>
            <pc:sldMk cId="2176941924" sldId="4226"/>
            <ac:spMk id="158" creationId="{FDA023E3-7E90-4708-BFC6-06FDD9C6EADD}"/>
          </ac:spMkLst>
        </pc:spChg>
        <pc:spChg chg="add mod">
          <ac:chgData name="Zhihao Tang" userId="c6afea04-4771-4879-9e3a-ee1175e1ff43" providerId="ADAL" clId="{3B6125CB-57B2-490F-8E5F-34A0F760D6B1}" dt="2020-04-20T18:52:29.464" v="594" actId="164"/>
          <ac:spMkLst>
            <pc:docMk/>
            <pc:sldMk cId="2176941924" sldId="4226"/>
            <ac:spMk id="159" creationId="{BD387068-9138-4C41-9B7A-5E0229D3A157}"/>
          </ac:spMkLst>
        </pc:spChg>
        <pc:spChg chg="add mod">
          <ac:chgData name="Zhihao Tang" userId="c6afea04-4771-4879-9e3a-ee1175e1ff43" providerId="ADAL" clId="{3B6125CB-57B2-490F-8E5F-34A0F760D6B1}" dt="2020-04-20T18:52:29.464" v="594" actId="164"/>
          <ac:spMkLst>
            <pc:docMk/>
            <pc:sldMk cId="2176941924" sldId="4226"/>
            <ac:spMk id="160" creationId="{94956D39-606F-4619-929F-657ECFD67953}"/>
          </ac:spMkLst>
        </pc:spChg>
        <pc:spChg chg="add mod">
          <ac:chgData name="Zhihao Tang" userId="c6afea04-4771-4879-9e3a-ee1175e1ff43" providerId="ADAL" clId="{3B6125CB-57B2-490F-8E5F-34A0F760D6B1}" dt="2020-04-20T18:52:29.464" v="594" actId="164"/>
          <ac:spMkLst>
            <pc:docMk/>
            <pc:sldMk cId="2176941924" sldId="4226"/>
            <ac:spMk id="161" creationId="{B198884E-9253-497B-9496-C7C720BFC84B}"/>
          </ac:spMkLst>
        </pc:spChg>
        <pc:spChg chg="add mod">
          <ac:chgData name="Zhihao Tang" userId="c6afea04-4771-4879-9e3a-ee1175e1ff43" providerId="ADAL" clId="{3B6125CB-57B2-490F-8E5F-34A0F760D6B1}" dt="2020-04-20T18:52:29.464" v="594" actId="164"/>
          <ac:spMkLst>
            <pc:docMk/>
            <pc:sldMk cId="2176941924" sldId="4226"/>
            <ac:spMk id="162" creationId="{63FA7BBC-3982-4385-88EF-33BBB91361E8}"/>
          </ac:spMkLst>
        </pc:spChg>
        <pc:spChg chg="add mod">
          <ac:chgData name="Zhihao Tang" userId="c6afea04-4771-4879-9e3a-ee1175e1ff43" providerId="ADAL" clId="{3B6125CB-57B2-490F-8E5F-34A0F760D6B1}" dt="2020-04-20T18:52:29.464" v="594" actId="164"/>
          <ac:spMkLst>
            <pc:docMk/>
            <pc:sldMk cId="2176941924" sldId="4226"/>
            <ac:spMk id="163" creationId="{6F4E0B1F-9095-4489-822C-B7BAB53C12DE}"/>
          </ac:spMkLst>
        </pc:spChg>
        <pc:spChg chg="add mod">
          <ac:chgData name="Zhihao Tang" userId="c6afea04-4771-4879-9e3a-ee1175e1ff43" providerId="ADAL" clId="{3B6125CB-57B2-490F-8E5F-34A0F760D6B1}" dt="2020-04-20T18:52:29.464" v="594" actId="164"/>
          <ac:spMkLst>
            <pc:docMk/>
            <pc:sldMk cId="2176941924" sldId="4226"/>
            <ac:spMk id="164" creationId="{E3E9C69B-E174-4B7D-8B66-5F3268D6F3CD}"/>
          </ac:spMkLst>
        </pc:spChg>
        <pc:spChg chg="add mod">
          <ac:chgData name="Zhihao Tang" userId="c6afea04-4771-4879-9e3a-ee1175e1ff43" providerId="ADAL" clId="{3B6125CB-57B2-490F-8E5F-34A0F760D6B1}" dt="2020-04-20T18:52:29.464" v="594" actId="164"/>
          <ac:spMkLst>
            <pc:docMk/>
            <pc:sldMk cId="2176941924" sldId="4226"/>
            <ac:spMk id="165" creationId="{2DC26A05-47A0-46B3-B02E-D6BC423E15CE}"/>
          </ac:spMkLst>
        </pc:spChg>
        <pc:spChg chg="add mod">
          <ac:chgData name="Zhihao Tang" userId="c6afea04-4771-4879-9e3a-ee1175e1ff43" providerId="ADAL" clId="{3B6125CB-57B2-490F-8E5F-34A0F760D6B1}" dt="2020-04-20T18:52:29.464" v="594" actId="164"/>
          <ac:spMkLst>
            <pc:docMk/>
            <pc:sldMk cId="2176941924" sldId="4226"/>
            <ac:spMk id="166" creationId="{8AD02685-2B82-4AB4-B5E4-FB1A297A7A77}"/>
          </ac:spMkLst>
        </pc:spChg>
        <pc:spChg chg="add mod">
          <ac:chgData name="Zhihao Tang" userId="c6afea04-4771-4879-9e3a-ee1175e1ff43" providerId="ADAL" clId="{3B6125CB-57B2-490F-8E5F-34A0F760D6B1}" dt="2020-04-20T18:52:29.464" v="594" actId="164"/>
          <ac:spMkLst>
            <pc:docMk/>
            <pc:sldMk cId="2176941924" sldId="4226"/>
            <ac:spMk id="167" creationId="{4A1D05FC-EE3E-47BB-BA33-DD58A80E2058}"/>
          </ac:spMkLst>
        </pc:spChg>
        <pc:spChg chg="add mod">
          <ac:chgData name="Zhihao Tang" userId="c6afea04-4771-4879-9e3a-ee1175e1ff43" providerId="ADAL" clId="{3B6125CB-57B2-490F-8E5F-34A0F760D6B1}" dt="2020-04-20T18:52:29.464" v="594" actId="164"/>
          <ac:spMkLst>
            <pc:docMk/>
            <pc:sldMk cId="2176941924" sldId="4226"/>
            <ac:spMk id="172" creationId="{E6D1CE5D-257C-4C46-8389-1946225CFA66}"/>
          </ac:spMkLst>
        </pc:spChg>
        <pc:spChg chg="add mod">
          <ac:chgData name="Zhihao Tang" userId="c6afea04-4771-4879-9e3a-ee1175e1ff43" providerId="ADAL" clId="{3B6125CB-57B2-490F-8E5F-34A0F760D6B1}" dt="2020-04-20T18:52:29.464" v="594" actId="164"/>
          <ac:spMkLst>
            <pc:docMk/>
            <pc:sldMk cId="2176941924" sldId="4226"/>
            <ac:spMk id="210" creationId="{CF0401D1-4C47-411B-BDD4-477AA6DD4F5A}"/>
          </ac:spMkLst>
        </pc:spChg>
        <pc:spChg chg="add mod">
          <ac:chgData name="Zhihao Tang" userId="c6afea04-4771-4879-9e3a-ee1175e1ff43" providerId="ADAL" clId="{3B6125CB-57B2-490F-8E5F-34A0F760D6B1}" dt="2020-04-20T18:52:29.464" v="594" actId="164"/>
          <ac:spMkLst>
            <pc:docMk/>
            <pc:sldMk cId="2176941924" sldId="4226"/>
            <ac:spMk id="211" creationId="{8C8080B2-1884-4D53-B653-BE226CBACCE6}"/>
          </ac:spMkLst>
        </pc:spChg>
        <pc:spChg chg="add mod">
          <ac:chgData name="Zhihao Tang" userId="c6afea04-4771-4879-9e3a-ee1175e1ff43" providerId="ADAL" clId="{3B6125CB-57B2-490F-8E5F-34A0F760D6B1}" dt="2020-04-20T18:52:29.464" v="594" actId="164"/>
          <ac:spMkLst>
            <pc:docMk/>
            <pc:sldMk cId="2176941924" sldId="4226"/>
            <ac:spMk id="212" creationId="{70CD4DDF-DA19-4056-9CB2-2A6F3DB7ED51}"/>
          </ac:spMkLst>
        </pc:spChg>
        <pc:spChg chg="add mod">
          <ac:chgData name="Zhihao Tang" userId="c6afea04-4771-4879-9e3a-ee1175e1ff43" providerId="ADAL" clId="{3B6125CB-57B2-490F-8E5F-34A0F760D6B1}" dt="2020-04-20T18:52:29.464" v="594" actId="164"/>
          <ac:spMkLst>
            <pc:docMk/>
            <pc:sldMk cId="2176941924" sldId="4226"/>
            <ac:spMk id="213" creationId="{7430EC31-C9F8-4C28-A216-A983206D1507}"/>
          </ac:spMkLst>
        </pc:spChg>
        <pc:spChg chg="add mod">
          <ac:chgData name="Zhihao Tang" userId="c6afea04-4771-4879-9e3a-ee1175e1ff43" providerId="ADAL" clId="{3B6125CB-57B2-490F-8E5F-34A0F760D6B1}" dt="2020-04-20T18:52:29.464" v="594" actId="164"/>
          <ac:spMkLst>
            <pc:docMk/>
            <pc:sldMk cId="2176941924" sldId="4226"/>
            <ac:spMk id="219" creationId="{736A3A6F-E975-4942-811C-30B2BB4D0EC1}"/>
          </ac:spMkLst>
        </pc:spChg>
        <pc:grpChg chg="add mod">
          <ac:chgData name="Zhihao Tang" userId="c6afea04-4771-4879-9e3a-ee1175e1ff43" providerId="ADAL" clId="{3B6125CB-57B2-490F-8E5F-34A0F760D6B1}" dt="2020-04-20T18:53:43.385" v="626" actId="1076"/>
          <ac:grpSpMkLst>
            <pc:docMk/>
            <pc:sldMk cId="2176941924" sldId="4226"/>
            <ac:grpSpMk id="4" creationId="{E37B967F-7D8D-4364-97EB-9C44AC79BDAB}"/>
          </ac:grpSpMkLst>
        </pc:grpChg>
        <pc:grpChg chg="add del mod">
          <ac:chgData name="Zhihao Tang" userId="c6afea04-4771-4879-9e3a-ee1175e1ff43" providerId="ADAL" clId="{3B6125CB-57B2-490F-8E5F-34A0F760D6B1}" dt="2020-04-20T18:49:12.701" v="504"/>
          <ac:grpSpMkLst>
            <pc:docMk/>
            <pc:sldMk cId="2176941924" sldId="4226"/>
            <ac:grpSpMk id="28" creationId="{F91BD080-9F2C-4820-89B5-027003D94397}"/>
          </ac:grpSpMkLst>
        </pc:grpChg>
        <pc:grpChg chg="mod">
          <ac:chgData name="Zhihao Tang" userId="c6afea04-4771-4879-9e3a-ee1175e1ff43" providerId="ADAL" clId="{3B6125CB-57B2-490F-8E5F-34A0F760D6B1}" dt="2020-04-20T18:49:12.105" v="503" actId="14100"/>
          <ac:grpSpMkLst>
            <pc:docMk/>
            <pc:sldMk cId="2176941924" sldId="4226"/>
            <ac:grpSpMk id="29" creationId="{AB9FF6BA-6481-4902-86A8-CF93154395E7}"/>
          </ac:grpSpMkLst>
        </pc:grpChg>
        <pc:grpChg chg="mod">
          <ac:chgData name="Zhihao Tang" userId="c6afea04-4771-4879-9e3a-ee1175e1ff43" providerId="ADAL" clId="{3B6125CB-57B2-490F-8E5F-34A0F760D6B1}" dt="2020-04-20T18:49:12.105" v="503" actId="14100"/>
          <ac:grpSpMkLst>
            <pc:docMk/>
            <pc:sldMk cId="2176941924" sldId="4226"/>
            <ac:grpSpMk id="30" creationId="{D877CD93-9457-4287-9E0A-168CA7ECEDE8}"/>
          </ac:grpSpMkLst>
        </pc:grpChg>
        <pc:grpChg chg="mod">
          <ac:chgData name="Zhihao Tang" userId="c6afea04-4771-4879-9e3a-ee1175e1ff43" providerId="ADAL" clId="{3B6125CB-57B2-490F-8E5F-34A0F760D6B1}" dt="2020-04-20T18:49:12.105" v="503" actId="14100"/>
          <ac:grpSpMkLst>
            <pc:docMk/>
            <pc:sldMk cId="2176941924" sldId="4226"/>
            <ac:grpSpMk id="31" creationId="{00B2AC90-6DE2-48F8-AC39-073FCA8D418C}"/>
          </ac:grpSpMkLst>
        </pc:grpChg>
        <pc:grpChg chg="mod">
          <ac:chgData name="Zhihao Tang" userId="c6afea04-4771-4879-9e3a-ee1175e1ff43" providerId="ADAL" clId="{3B6125CB-57B2-490F-8E5F-34A0F760D6B1}" dt="2020-04-20T18:49:12.105" v="503" actId="14100"/>
          <ac:grpSpMkLst>
            <pc:docMk/>
            <pc:sldMk cId="2176941924" sldId="4226"/>
            <ac:grpSpMk id="32" creationId="{EF943AA2-567B-4AF8-A8FE-F3BD37D465BC}"/>
          </ac:grpSpMkLst>
        </pc:grpChg>
        <pc:grpChg chg="mod">
          <ac:chgData name="Zhihao Tang" userId="c6afea04-4771-4879-9e3a-ee1175e1ff43" providerId="ADAL" clId="{3B6125CB-57B2-490F-8E5F-34A0F760D6B1}" dt="2020-04-20T18:49:12.105" v="503" actId="14100"/>
          <ac:grpSpMkLst>
            <pc:docMk/>
            <pc:sldMk cId="2176941924" sldId="4226"/>
            <ac:grpSpMk id="33" creationId="{72A4AC92-CF77-45E7-9EB8-1C4FFE35B115}"/>
          </ac:grpSpMkLst>
        </pc:grpChg>
        <pc:grpChg chg="mod">
          <ac:chgData name="Zhihao Tang" userId="c6afea04-4771-4879-9e3a-ee1175e1ff43" providerId="ADAL" clId="{3B6125CB-57B2-490F-8E5F-34A0F760D6B1}" dt="2020-04-20T18:49:12.105" v="503" actId="14100"/>
          <ac:grpSpMkLst>
            <pc:docMk/>
            <pc:sldMk cId="2176941924" sldId="4226"/>
            <ac:grpSpMk id="34" creationId="{854447CF-569E-47F8-A1A8-4A08E7BA3558}"/>
          </ac:grpSpMkLst>
        </pc:grpChg>
        <pc:grpChg chg="mod">
          <ac:chgData name="Zhihao Tang" userId="c6afea04-4771-4879-9e3a-ee1175e1ff43" providerId="ADAL" clId="{3B6125CB-57B2-490F-8E5F-34A0F760D6B1}" dt="2020-04-20T18:49:12.105" v="503" actId="14100"/>
          <ac:grpSpMkLst>
            <pc:docMk/>
            <pc:sldMk cId="2176941924" sldId="4226"/>
            <ac:grpSpMk id="35" creationId="{9B81CE7D-7364-4227-A7C9-4007D0B02D5D}"/>
          </ac:grpSpMkLst>
        </pc:grpChg>
        <pc:grpChg chg="mod">
          <ac:chgData name="Zhihao Tang" userId="c6afea04-4771-4879-9e3a-ee1175e1ff43" providerId="ADAL" clId="{3B6125CB-57B2-490F-8E5F-34A0F760D6B1}" dt="2020-04-20T18:49:12.105" v="503" actId="14100"/>
          <ac:grpSpMkLst>
            <pc:docMk/>
            <pc:sldMk cId="2176941924" sldId="4226"/>
            <ac:grpSpMk id="38" creationId="{AFC27E3D-6461-4BC1-BE5D-5527275FAE4A}"/>
          </ac:grpSpMkLst>
        </pc:grpChg>
        <pc:grpChg chg="mod">
          <ac:chgData name="Zhihao Tang" userId="c6afea04-4771-4879-9e3a-ee1175e1ff43" providerId="ADAL" clId="{3B6125CB-57B2-490F-8E5F-34A0F760D6B1}" dt="2020-04-20T18:49:12.105" v="503" actId="14100"/>
          <ac:grpSpMkLst>
            <pc:docMk/>
            <pc:sldMk cId="2176941924" sldId="4226"/>
            <ac:grpSpMk id="52" creationId="{46BFA06F-FB0B-416B-9F3E-C48F5BA8B6ED}"/>
          </ac:grpSpMkLst>
        </pc:grpChg>
        <pc:grpChg chg="add del mod">
          <ac:chgData name="Zhihao Tang" userId="c6afea04-4771-4879-9e3a-ee1175e1ff43" providerId="ADAL" clId="{3B6125CB-57B2-490F-8E5F-34A0F760D6B1}" dt="2020-04-20T18:49:12.701" v="504"/>
          <ac:grpSpMkLst>
            <pc:docMk/>
            <pc:sldMk cId="2176941924" sldId="4226"/>
            <ac:grpSpMk id="104" creationId="{94B52F24-3924-472E-979D-62B27E772A57}"/>
          </ac:grpSpMkLst>
        </pc:grpChg>
        <pc:grpChg chg="mod">
          <ac:chgData name="Zhihao Tang" userId="c6afea04-4771-4879-9e3a-ee1175e1ff43" providerId="ADAL" clId="{3B6125CB-57B2-490F-8E5F-34A0F760D6B1}" dt="2020-04-20T18:49:12.105" v="503" actId="14100"/>
          <ac:grpSpMkLst>
            <pc:docMk/>
            <pc:sldMk cId="2176941924" sldId="4226"/>
            <ac:grpSpMk id="109" creationId="{C6ED1E34-21A0-4819-B334-D19D5DDB2BDA}"/>
          </ac:grpSpMkLst>
        </pc:grpChg>
        <pc:grpChg chg="mod">
          <ac:chgData name="Zhihao Tang" userId="c6afea04-4771-4879-9e3a-ee1175e1ff43" providerId="ADAL" clId="{3B6125CB-57B2-490F-8E5F-34A0F760D6B1}" dt="2020-04-20T18:49:12.105" v="503" actId="14100"/>
          <ac:grpSpMkLst>
            <pc:docMk/>
            <pc:sldMk cId="2176941924" sldId="4226"/>
            <ac:grpSpMk id="110" creationId="{804B26F1-8ED2-4BA9-AFE2-6A51C7F4D091}"/>
          </ac:grpSpMkLst>
        </pc:grpChg>
        <pc:grpChg chg="mod">
          <ac:chgData name="Zhihao Tang" userId="c6afea04-4771-4879-9e3a-ee1175e1ff43" providerId="ADAL" clId="{3B6125CB-57B2-490F-8E5F-34A0F760D6B1}" dt="2020-04-20T18:49:12.105" v="503" actId="14100"/>
          <ac:grpSpMkLst>
            <pc:docMk/>
            <pc:sldMk cId="2176941924" sldId="4226"/>
            <ac:grpSpMk id="113" creationId="{344F5236-97FF-4F7A-AD8A-948952FBC371}"/>
          </ac:grpSpMkLst>
        </pc:grpChg>
        <pc:grpChg chg="mod">
          <ac:chgData name="Zhihao Tang" userId="c6afea04-4771-4879-9e3a-ee1175e1ff43" providerId="ADAL" clId="{3B6125CB-57B2-490F-8E5F-34A0F760D6B1}" dt="2020-04-20T18:49:12.105" v="503" actId="14100"/>
          <ac:grpSpMkLst>
            <pc:docMk/>
            <pc:sldMk cId="2176941924" sldId="4226"/>
            <ac:grpSpMk id="114" creationId="{33323D0F-A246-4275-A2F2-C68E72D0C419}"/>
          </ac:grpSpMkLst>
        </pc:grpChg>
        <pc:grpChg chg="mod">
          <ac:chgData name="Zhihao Tang" userId="c6afea04-4771-4879-9e3a-ee1175e1ff43" providerId="ADAL" clId="{3B6125CB-57B2-490F-8E5F-34A0F760D6B1}" dt="2020-04-20T18:49:12.105" v="503" actId="14100"/>
          <ac:grpSpMkLst>
            <pc:docMk/>
            <pc:sldMk cId="2176941924" sldId="4226"/>
            <ac:grpSpMk id="115" creationId="{D072B399-07DD-44F0-95F9-DA77A440FA9C}"/>
          </ac:grpSpMkLst>
        </pc:grpChg>
        <pc:grpChg chg="mod">
          <ac:chgData name="Zhihao Tang" userId="c6afea04-4771-4879-9e3a-ee1175e1ff43" providerId="ADAL" clId="{3B6125CB-57B2-490F-8E5F-34A0F760D6B1}" dt="2020-04-20T18:49:12.105" v="503" actId="14100"/>
          <ac:grpSpMkLst>
            <pc:docMk/>
            <pc:sldMk cId="2176941924" sldId="4226"/>
            <ac:grpSpMk id="116" creationId="{0D1DED86-2233-422E-99B7-FFEC035BD63A}"/>
          </ac:grpSpMkLst>
        </pc:grpChg>
        <pc:grpChg chg="mod">
          <ac:chgData name="Zhihao Tang" userId="c6afea04-4771-4879-9e3a-ee1175e1ff43" providerId="ADAL" clId="{3B6125CB-57B2-490F-8E5F-34A0F760D6B1}" dt="2020-04-20T18:49:12.105" v="503" actId="14100"/>
          <ac:grpSpMkLst>
            <pc:docMk/>
            <pc:sldMk cId="2176941924" sldId="4226"/>
            <ac:grpSpMk id="117" creationId="{63EF63EF-FA81-402E-9BB9-19F36F0AADF5}"/>
          </ac:grpSpMkLst>
        </pc:grpChg>
        <pc:grpChg chg="add del mod">
          <ac:chgData name="Zhihao Tang" userId="c6afea04-4771-4879-9e3a-ee1175e1ff43" providerId="ADAL" clId="{3B6125CB-57B2-490F-8E5F-34A0F760D6B1}" dt="2020-04-20T18:49:12.701" v="504"/>
          <ac:grpSpMkLst>
            <pc:docMk/>
            <pc:sldMk cId="2176941924" sldId="4226"/>
            <ac:grpSpMk id="147" creationId="{8A65C98D-1F64-4CE6-A0FE-0E48D29A996F}"/>
          </ac:grpSpMkLst>
        </pc:grpChg>
        <pc:grpChg chg="add mod">
          <ac:chgData name="Zhihao Tang" userId="c6afea04-4771-4879-9e3a-ee1175e1ff43" providerId="ADAL" clId="{3B6125CB-57B2-490F-8E5F-34A0F760D6B1}" dt="2020-04-20T18:53:43.385" v="626" actId="1076"/>
          <ac:grpSpMkLst>
            <pc:docMk/>
            <pc:sldMk cId="2176941924" sldId="4226"/>
            <ac:grpSpMk id="173" creationId="{7DEFD6FE-9CCB-464D-98C6-BE5198A5E07D}"/>
          </ac:grpSpMkLst>
        </pc:grpChg>
        <pc:grpChg chg="mod">
          <ac:chgData name="Zhihao Tang" userId="c6afea04-4771-4879-9e3a-ee1175e1ff43" providerId="ADAL" clId="{3B6125CB-57B2-490F-8E5F-34A0F760D6B1}" dt="2020-04-20T18:53:43.385" v="626" actId="1076"/>
          <ac:grpSpMkLst>
            <pc:docMk/>
            <pc:sldMk cId="2176941924" sldId="4226"/>
            <ac:grpSpMk id="178" creationId="{3A9D26E6-420E-4DCA-A516-9232E5EF8599}"/>
          </ac:grpSpMkLst>
        </pc:grpChg>
        <pc:grpChg chg="mod">
          <ac:chgData name="Zhihao Tang" userId="c6afea04-4771-4879-9e3a-ee1175e1ff43" providerId="ADAL" clId="{3B6125CB-57B2-490F-8E5F-34A0F760D6B1}" dt="2020-04-20T18:53:43.385" v="626" actId="1076"/>
          <ac:grpSpMkLst>
            <pc:docMk/>
            <pc:sldMk cId="2176941924" sldId="4226"/>
            <ac:grpSpMk id="179" creationId="{6237A28F-CBF9-47B2-BF2D-8FDCA6F4C8D9}"/>
          </ac:grpSpMkLst>
        </pc:grpChg>
        <pc:grpChg chg="mod">
          <ac:chgData name="Zhihao Tang" userId="c6afea04-4771-4879-9e3a-ee1175e1ff43" providerId="ADAL" clId="{3B6125CB-57B2-490F-8E5F-34A0F760D6B1}" dt="2020-04-20T18:53:43.385" v="626" actId="1076"/>
          <ac:grpSpMkLst>
            <pc:docMk/>
            <pc:sldMk cId="2176941924" sldId="4226"/>
            <ac:grpSpMk id="182" creationId="{BFB828B8-EB2B-4C49-9CA2-2660421CE47A}"/>
          </ac:grpSpMkLst>
        </pc:grpChg>
        <pc:grpChg chg="mod">
          <ac:chgData name="Zhihao Tang" userId="c6afea04-4771-4879-9e3a-ee1175e1ff43" providerId="ADAL" clId="{3B6125CB-57B2-490F-8E5F-34A0F760D6B1}" dt="2020-04-20T18:53:43.385" v="626" actId="1076"/>
          <ac:grpSpMkLst>
            <pc:docMk/>
            <pc:sldMk cId="2176941924" sldId="4226"/>
            <ac:grpSpMk id="183" creationId="{C54C4D15-AFF3-43BD-8781-3A002C9919C1}"/>
          </ac:grpSpMkLst>
        </pc:grpChg>
        <pc:grpChg chg="mod">
          <ac:chgData name="Zhihao Tang" userId="c6afea04-4771-4879-9e3a-ee1175e1ff43" providerId="ADAL" clId="{3B6125CB-57B2-490F-8E5F-34A0F760D6B1}" dt="2020-04-20T18:53:43.385" v="626" actId="1076"/>
          <ac:grpSpMkLst>
            <pc:docMk/>
            <pc:sldMk cId="2176941924" sldId="4226"/>
            <ac:grpSpMk id="184" creationId="{03DC6B22-44E2-490B-A780-51ADFE7D7AD0}"/>
          </ac:grpSpMkLst>
        </pc:grpChg>
        <pc:grpChg chg="mod">
          <ac:chgData name="Zhihao Tang" userId="c6afea04-4771-4879-9e3a-ee1175e1ff43" providerId="ADAL" clId="{3B6125CB-57B2-490F-8E5F-34A0F760D6B1}" dt="2020-04-20T18:53:43.385" v="626" actId="1076"/>
          <ac:grpSpMkLst>
            <pc:docMk/>
            <pc:sldMk cId="2176941924" sldId="4226"/>
            <ac:grpSpMk id="185" creationId="{14901068-879B-4409-A536-837F8435247A}"/>
          </ac:grpSpMkLst>
        </pc:grpChg>
        <pc:grpChg chg="mod">
          <ac:chgData name="Zhihao Tang" userId="c6afea04-4771-4879-9e3a-ee1175e1ff43" providerId="ADAL" clId="{3B6125CB-57B2-490F-8E5F-34A0F760D6B1}" dt="2020-04-20T18:53:43.385" v="626" actId="1076"/>
          <ac:grpSpMkLst>
            <pc:docMk/>
            <pc:sldMk cId="2176941924" sldId="4226"/>
            <ac:grpSpMk id="186" creationId="{A118016C-A6EA-4000-8B69-A5AAA97A6A3F}"/>
          </ac:grpSpMkLst>
        </pc:grpChg>
        <pc:grpChg chg="add mod">
          <ac:chgData name="Zhihao Tang" userId="c6afea04-4771-4879-9e3a-ee1175e1ff43" providerId="ADAL" clId="{3B6125CB-57B2-490F-8E5F-34A0F760D6B1}" dt="2020-04-20T18:53:43.385" v="626" actId="1076"/>
          <ac:grpSpMkLst>
            <pc:docMk/>
            <pc:sldMk cId="2176941924" sldId="4226"/>
            <ac:grpSpMk id="214" creationId="{A627F6A4-73FB-46D5-99A5-D526EC2FEB59}"/>
          </ac:grpSpMkLst>
        </pc:grpChg>
        <pc:picChg chg="add del">
          <ac:chgData name="Zhihao Tang" userId="c6afea04-4771-4879-9e3a-ee1175e1ff43" providerId="ADAL" clId="{3B6125CB-57B2-490F-8E5F-34A0F760D6B1}" dt="2020-04-20T18:44:05.355" v="404"/>
          <ac:picMkLst>
            <pc:docMk/>
            <pc:sldMk cId="2176941924" sldId="4226"/>
            <ac:picMk id="6" creationId="{545108B4-822B-49DE-AA67-E6B7264CEA00}"/>
          </ac:picMkLst>
        </pc:picChg>
        <pc:picChg chg="add mod">
          <ac:chgData name="Zhihao Tang" userId="c6afea04-4771-4879-9e3a-ee1175e1ff43" providerId="ADAL" clId="{3B6125CB-57B2-490F-8E5F-34A0F760D6B1}" dt="2020-04-20T19:14:42.610" v="1284" actId="1076"/>
          <ac:picMkLst>
            <pc:docMk/>
            <pc:sldMk cId="2176941924" sldId="4226"/>
            <ac:picMk id="7" creationId="{80535CED-4F00-435E-A590-7F8763C0188B}"/>
          </ac:picMkLst>
        </pc:picChg>
        <pc:picChg chg="add del mod">
          <ac:chgData name="Zhihao Tang" userId="c6afea04-4771-4879-9e3a-ee1175e1ff43" providerId="ADAL" clId="{3B6125CB-57B2-490F-8E5F-34A0F760D6B1}" dt="2020-04-20T18:49:12.701" v="504"/>
          <ac:picMkLst>
            <pc:docMk/>
            <pc:sldMk cId="2176941924" sldId="4226"/>
            <ac:picMk id="11" creationId="{54E902B7-536E-4860-86FA-262FBEBE1EA4}"/>
          </ac:picMkLst>
        </pc:picChg>
        <pc:picChg chg="add del mod">
          <ac:chgData name="Zhihao Tang" userId="c6afea04-4771-4879-9e3a-ee1175e1ff43" providerId="ADAL" clId="{3B6125CB-57B2-490F-8E5F-34A0F760D6B1}" dt="2020-04-20T18:49:12.701" v="504"/>
          <ac:picMkLst>
            <pc:docMk/>
            <pc:sldMk cId="2176941924" sldId="4226"/>
            <ac:picMk id="12" creationId="{3355E1CA-1BE7-4A80-8E67-4FD7F65793EA}"/>
          </ac:picMkLst>
        </pc:picChg>
        <pc:picChg chg="add del mod">
          <ac:chgData name="Zhihao Tang" userId="c6afea04-4771-4879-9e3a-ee1175e1ff43" providerId="ADAL" clId="{3B6125CB-57B2-490F-8E5F-34A0F760D6B1}" dt="2020-04-20T18:49:12.701" v="504"/>
          <ac:picMkLst>
            <pc:docMk/>
            <pc:sldMk cId="2176941924" sldId="4226"/>
            <ac:picMk id="13" creationId="{675C5890-F23B-4E87-B964-4EB6A8669FC7}"/>
          </ac:picMkLst>
        </pc:picChg>
        <pc:picChg chg="add del mod">
          <ac:chgData name="Zhihao Tang" userId="c6afea04-4771-4879-9e3a-ee1175e1ff43" providerId="ADAL" clId="{3B6125CB-57B2-490F-8E5F-34A0F760D6B1}" dt="2020-04-20T18:49:12.701" v="504"/>
          <ac:picMkLst>
            <pc:docMk/>
            <pc:sldMk cId="2176941924" sldId="4226"/>
            <ac:picMk id="24" creationId="{6E7CA75B-BC54-4BBB-8E03-362991DA04D5}"/>
          </ac:picMkLst>
        </pc:picChg>
        <pc:picChg chg="add del mod">
          <ac:chgData name="Zhihao Tang" userId="c6afea04-4771-4879-9e3a-ee1175e1ff43" providerId="ADAL" clId="{3B6125CB-57B2-490F-8E5F-34A0F760D6B1}" dt="2020-04-20T18:49:12.701" v="504"/>
          <ac:picMkLst>
            <pc:docMk/>
            <pc:sldMk cId="2176941924" sldId="4226"/>
            <ac:picMk id="25" creationId="{4ABED598-343B-45A3-932F-91D62326BA8A}"/>
          </ac:picMkLst>
        </pc:picChg>
        <pc:picChg chg="add del mod">
          <ac:chgData name="Zhihao Tang" userId="c6afea04-4771-4879-9e3a-ee1175e1ff43" providerId="ADAL" clId="{3B6125CB-57B2-490F-8E5F-34A0F760D6B1}" dt="2020-04-20T18:49:12.701" v="504"/>
          <ac:picMkLst>
            <pc:docMk/>
            <pc:sldMk cId="2176941924" sldId="4226"/>
            <ac:picMk id="26" creationId="{E6B101C8-CF86-490A-8F75-33C51A1DD176}"/>
          </ac:picMkLst>
        </pc:picChg>
        <pc:picChg chg="add del mod">
          <ac:chgData name="Zhihao Tang" userId="c6afea04-4771-4879-9e3a-ee1175e1ff43" providerId="ADAL" clId="{3B6125CB-57B2-490F-8E5F-34A0F760D6B1}" dt="2020-04-20T18:49:12.701" v="504"/>
          <ac:picMkLst>
            <pc:docMk/>
            <pc:sldMk cId="2176941924" sldId="4226"/>
            <ac:picMk id="27" creationId="{70E546A4-5642-453E-97D4-5F7306FB6415}"/>
          </ac:picMkLst>
        </pc:picChg>
        <pc:picChg chg="add mod">
          <ac:chgData name="Zhihao Tang" userId="c6afea04-4771-4879-9e3a-ee1175e1ff43" providerId="ADAL" clId="{3B6125CB-57B2-490F-8E5F-34A0F760D6B1}" dt="2020-04-20T18:52:29.464" v="594" actId="164"/>
          <ac:picMkLst>
            <pc:docMk/>
            <pc:sldMk cId="2176941924" sldId="4226"/>
            <ac:picMk id="155" creationId="{9E1EA257-3490-45B0-99C3-0A66A2C5FC84}"/>
          </ac:picMkLst>
        </pc:picChg>
        <pc:picChg chg="add mod">
          <ac:chgData name="Zhihao Tang" userId="c6afea04-4771-4879-9e3a-ee1175e1ff43" providerId="ADAL" clId="{3B6125CB-57B2-490F-8E5F-34A0F760D6B1}" dt="2020-04-20T18:52:29.464" v="594" actId="164"/>
          <ac:picMkLst>
            <pc:docMk/>
            <pc:sldMk cId="2176941924" sldId="4226"/>
            <ac:picMk id="156" creationId="{0C5FC523-68B9-42A4-A4A1-C87A3DA583C2}"/>
          </ac:picMkLst>
        </pc:picChg>
        <pc:picChg chg="add mod">
          <ac:chgData name="Zhihao Tang" userId="c6afea04-4771-4879-9e3a-ee1175e1ff43" providerId="ADAL" clId="{3B6125CB-57B2-490F-8E5F-34A0F760D6B1}" dt="2020-04-20T18:52:29.464" v="594" actId="164"/>
          <ac:picMkLst>
            <pc:docMk/>
            <pc:sldMk cId="2176941924" sldId="4226"/>
            <ac:picMk id="157" creationId="{1BEC1937-55F6-4A80-B874-041AC76660D2}"/>
          </ac:picMkLst>
        </pc:picChg>
        <pc:picChg chg="add mod">
          <ac:chgData name="Zhihao Tang" userId="c6afea04-4771-4879-9e3a-ee1175e1ff43" providerId="ADAL" clId="{3B6125CB-57B2-490F-8E5F-34A0F760D6B1}" dt="2020-04-20T18:52:29.464" v="594" actId="164"/>
          <ac:picMkLst>
            <pc:docMk/>
            <pc:sldMk cId="2176941924" sldId="4226"/>
            <ac:picMk id="168" creationId="{ADD3F737-5AD0-42AB-88F5-3D8F774D2244}"/>
          </ac:picMkLst>
        </pc:picChg>
        <pc:picChg chg="add mod">
          <ac:chgData name="Zhihao Tang" userId="c6afea04-4771-4879-9e3a-ee1175e1ff43" providerId="ADAL" clId="{3B6125CB-57B2-490F-8E5F-34A0F760D6B1}" dt="2020-04-20T18:52:29.464" v="594" actId="164"/>
          <ac:picMkLst>
            <pc:docMk/>
            <pc:sldMk cId="2176941924" sldId="4226"/>
            <ac:picMk id="169" creationId="{2F03E913-7E76-47B0-8EA6-41F61C4E77F4}"/>
          </ac:picMkLst>
        </pc:picChg>
        <pc:picChg chg="add mod">
          <ac:chgData name="Zhihao Tang" userId="c6afea04-4771-4879-9e3a-ee1175e1ff43" providerId="ADAL" clId="{3B6125CB-57B2-490F-8E5F-34A0F760D6B1}" dt="2020-04-20T18:52:29.464" v="594" actId="164"/>
          <ac:picMkLst>
            <pc:docMk/>
            <pc:sldMk cId="2176941924" sldId="4226"/>
            <ac:picMk id="170" creationId="{A62B1E0E-163A-4110-9E43-43645EA1C156}"/>
          </ac:picMkLst>
        </pc:picChg>
        <pc:picChg chg="add mod">
          <ac:chgData name="Zhihao Tang" userId="c6afea04-4771-4879-9e3a-ee1175e1ff43" providerId="ADAL" clId="{3B6125CB-57B2-490F-8E5F-34A0F760D6B1}" dt="2020-04-20T18:52:29.464" v="594" actId="164"/>
          <ac:picMkLst>
            <pc:docMk/>
            <pc:sldMk cId="2176941924" sldId="4226"/>
            <ac:picMk id="171" creationId="{8AAD8673-C7DC-40E2-BF28-36A76E73EFB7}"/>
          </ac:picMkLst>
        </pc:picChg>
        <pc:picChg chg="del">
          <ac:chgData name="Zhihao Tang" userId="c6afea04-4771-4879-9e3a-ee1175e1ff43" providerId="ADAL" clId="{3B6125CB-57B2-490F-8E5F-34A0F760D6B1}" dt="2020-04-20T18:36:47.823" v="263" actId="478"/>
          <ac:picMkLst>
            <pc:docMk/>
            <pc:sldMk cId="2176941924" sldId="4226"/>
            <ac:picMk id="233" creationId="{CDF3E978-5D33-4E3D-A0C7-5B856F0F3005}"/>
          </ac:picMkLst>
        </pc:picChg>
      </pc:sldChg>
    </pc:docChg>
  </pc:docChgLst>
  <pc:docChgLst>
    <pc:chgData name="Zhihao Tang" userId="c6afea04-4771-4879-9e3a-ee1175e1ff43" providerId="ADAL" clId="{5E6341F9-7952-44F8-8790-D7BA295D1CA8}"/>
    <pc:docChg chg="undo custSel mod addSld delSld modSld sldOrd">
      <pc:chgData name="Zhihao Tang" userId="c6afea04-4771-4879-9e3a-ee1175e1ff43" providerId="ADAL" clId="{5E6341F9-7952-44F8-8790-D7BA295D1CA8}" dt="2020-05-29T20:24:50.906" v="2603" actId="2696"/>
      <pc:docMkLst>
        <pc:docMk/>
      </pc:docMkLst>
      <pc:sldChg chg="addSp delSp modSp add ord modNotesTx">
        <pc:chgData name="Zhihao Tang" userId="c6afea04-4771-4879-9e3a-ee1175e1ff43" providerId="ADAL" clId="{5E6341F9-7952-44F8-8790-D7BA295D1CA8}" dt="2020-05-29T20:15:15.555" v="2582"/>
        <pc:sldMkLst>
          <pc:docMk/>
          <pc:sldMk cId="2082172443" sldId="422"/>
        </pc:sldMkLst>
        <pc:spChg chg="add del mod">
          <ac:chgData name="Zhihao Tang" userId="c6afea04-4771-4879-9e3a-ee1175e1ff43" providerId="ADAL" clId="{5E6341F9-7952-44F8-8790-D7BA295D1CA8}" dt="2020-05-29T20:12:33.542" v="2546" actId="1076"/>
          <ac:spMkLst>
            <pc:docMk/>
            <pc:sldMk cId="2082172443" sldId="422"/>
            <ac:spMk id="2" creationId="{60E90783-E60D-43C4-9BCE-58C95ADC8C9C}"/>
          </ac:spMkLst>
        </pc:spChg>
        <pc:spChg chg="add del">
          <ac:chgData name="Zhihao Tang" userId="c6afea04-4771-4879-9e3a-ee1175e1ff43" providerId="ADAL" clId="{5E6341F9-7952-44F8-8790-D7BA295D1CA8}" dt="2020-05-29T20:11:19.451" v="2540" actId="478"/>
          <ac:spMkLst>
            <pc:docMk/>
            <pc:sldMk cId="2082172443" sldId="422"/>
            <ac:spMk id="3" creationId="{88956D25-AAF0-4D76-81CD-2C3CF50D59C3}"/>
          </ac:spMkLst>
        </pc:spChg>
        <pc:spChg chg="mod">
          <ac:chgData name="Zhihao Tang" userId="c6afea04-4771-4879-9e3a-ee1175e1ff43" providerId="ADAL" clId="{5E6341F9-7952-44F8-8790-D7BA295D1CA8}" dt="2020-05-26T14:01:18.840" v="524" actId="1076"/>
          <ac:spMkLst>
            <pc:docMk/>
            <pc:sldMk cId="2082172443" sldId="422"/>
            <ac:spMk id="164" creationId="{00000000-0000-0000-0000-000000000000}"/>
          </ac:spMkLst>
        </pc:spChg>
        <pc:spChg chg="del">
          <ac:chgData name="Zhihao Tang" userId="c6afea04-4771-4879-9e3a-ee1175e1ff43" providerId="ADAL" clId="{5E6341F9-7952-44F8-8790-D7BA295D1CA8}" dt="2020-05-26T14:00:48.196" v="518" actId="478"/>
          <ac:spMkLst>
            <pc:docMk/>
            <pc:sldMk cId="2082172443" sldId="422"/>
            <ac:spMk id="181" creationId="{00000000-0000-0000-0000-000000000000}"/>
          </ac:spMkLst>
        </pc:spChg>
        <pc:graphicFrameChg chg="add">
          <ac:chgData name="Zhihao Tang" userId="c6afea04-4771-4879-9e3a-ee1175e1ff43" providerId="ADAL" clId="{5E6341F9-7952-44F8-8790-D7BA295D1CA8}" dt="2020-05-29T16:56:33.182" v="2412"/>
          <ac:graphicFrameMkLst>
            <pc:docMk/>
            <pc:sldMk cId="2082172443" sldId="422"/>
            <ac:graphicFrameMk id="181" creationId="{1067F089-9FB8-41A8-ADC9-8FE29DE1297D}"/>
          </ac:graphicFrameMkLst>
        </pc:graphicFrameChg>
      </pc:sldChg>
      <pc:sldChg chg="addSp delSp modSp add modNotesTx">
        <pc:chgData name="Zhihao Tang" userId="c6afea04-4771-4879-9e3a-ee1175e1ff43" providerId="ADAL" clId="{5E6341F9-7952-44F8-8790-D7BA295D1CA8}" dt="2020-05-29T19:07:28.264" v="2431" actId="20577"/>
        <pc:sldMkLst>
          <pc:docMk/>
          <pc:sldMk cId="2728566947" sldId="698"/>
        </pc:sldMkLst>
        <pc:spChg chg="mod">
          <ac:chgData name="Zhihao Tang" userId="c6afea04-4771-4879-9e3a-ee1175e1ff43" providerId="ADAL" clId="{5E6341F9-7952-44F8-8790-D7BA295D1CA8}" dt="2020-05-29T19:07:28.264" v="2431" actId="20577"/>
          <ac:spMkLst>
            <pc:docMk/>
            <pc:sldMk cId="2728566947" sldId="698"/>
            <ac:spMk id="28" creationId="{B7239083-0E08-45E4-AF4B-FE8E5EA9C96F}"/>
          </ac:spMkLst>
        </pc:spChg>
        <pc:spChg chg="mod">
          <ac:chgData name="Zhihao Tang" userId="c6afea04-4771-4879-9e3a-ee1175e1ff43" providerId="ADAL" clId="{5E6341F9-7952-44F8-8790-D7BA295D1CA8}" dt="2020-05-26T14:09:33.636" v="816" actId="1076"/>
          <ac:spMkLst>
            <pc:docMk/>
            <pc:sldMk cId="2728566947" sldId="698"/>
            <ac:spMk id="44" creationId="{04EC12B6-5CAE-4B4D-A0E0-0D967FB18A2B}"/>
          </ac:spMkLst>
        </pc:spChg>
        <pc:spChg chg="mod">
          <ac:chgData name="Zhihao Tang" userId="c6afea04-4771-4879-9e3a-ee1175e1ff43" providerId="ADAL" clId="{5E6341F9-7952-44F8-8790-D7BA295D1CA8}" dt="2020-05-26T14:09:50.096" v="817" actId="1076"/>
          <ac:spMkLst>
            <pc:docMk/>
            <pc:sldMk cId="2728566947" sldId="698"/>
            <ac:spMk id="45" creationId="{3C062D8B-DF4A-4415-94C3-4956CD69ACE0}"/>
          </ac:spMkLst>
        </pc:spChg>
        <pc:graphicFrameChg chg="add">
          <ac:chgData name="Zhihao Tang" userId="c6afea04-4771-4879-9e3a-ee1175e1ff43" providerId="ADAL" clId="{5E6341F9-7952-44F8-8790-D7BA295D1CA8}" dt="2020-05-29T16:56:28.568" v="2411"/>
          <ac:graphicFrameMkLst>
            <pc:docMk/>
            <pc:sldMk cId="2728566947" sldId="698"/>
            <ac:graphicFrameMk id="26" creationId="{1CE1E725-1F8A-43B5-8539-3A5EB7FE96DB}"/>
          </ac:graphicFrameMkLst>
        </pc:graphicFrameChg>
        <pc:graphicFrameChg chg="del mod">
          <ac:chgData name="Zhihao Tang" userId="c6afea04-4771-4879-9e3a-ee1175e1ff43" providerId="ADAL" clId="{5E6341F9-7952-44F8-8790-D7BA295D1CA8}" dt="2020-05-26T14:04:29.281" v="526" actId="478"/>
          <ac:graphicFrameMkLst>
            <pc:docMk/>
            <pc:sldMk cId="2728566947" sldId="698"/>
            <ac:graphicFrameMk id="29" creationId="{55CDC18B-BA59-E04E-B003-F0F7C8777A2A}"/>
          </ac:graphicFrameMkLst>
        </pc:graphicFrameChg>
      </pc:sldChg>
      <pc:sldChg chg="addSp delSp modSp add modNotesTx">
        <pc:chgData name="Zhihao Tang" userId="c6afea04-4771-4879-9e3a-ee1175e1ff43" providerId="ADAL" clId="{5E6341F9-7952-44F8-8790-D7BA295D1CA8}" dt="2020-05-29T16:56:50.078" v="2414" actId="207"/>
        <pc:sldMkLst>
          <pc:docMk/>
          <pc:sldMk cId="3362256341" sldId="4228"/>
        </pc:sldMkLst>
        <pc:spChg chg="del">
          <ac:chgData name="Zhihao Tang" userId="c6afea04-4771-4879-9e3a-ee1175e1ff43" providerId="ADAL" clId="{5E6341F9-7952-44F8-8790-D7BA295D1CA8}" dt="2020-05-26T14:13:02.490" v="846" actId="478"/>
          <ac:spMkLst>
            <pc:docMk/>
            <pc:sldMk cId="3362256341" sldId="4228"/>
            <ac:spMk id="2" creationId="{FF0F99C6-0843-46B8-95A0-E113A635D819}"/>
          </ac:spMkLst>
        </pc:spChg>
        <pc:spChg chg="add del mod">
          <ac:chgData name="Zhihao Tang" userId="c6afea04-4771-4879-9e3a-ee1175e1ff43" providerId="ADAL" clId="{5E6341F9-7952-44F8-8790-D7BA295D1CA8}" dt="2020-05-26T14:13:06.971" v="848" actId="478"/>
          <ac:spMkLst>
            <pc:docMk/>
            <pc:sldMk cId="3362256341" sldId="4228"/>
            <ac:spMk id="4" creationId="{2EFC4366-5055-40DE-87F1-C61CD966531B}"/>
          </ac:spMkLst>
        </pc:spChg>
        <pc:spChg chg="del mod">
          <ac:chgData name="Zhihao Tang" userId="c6afea04-4771-4879-9e3a-ee1175e1ff43" providerId="ADAL" clId="{5E6341F9-7952-44F8-8790-D7BA295D1CA8}" dt="2020-05-29T16:52:09.952" v="2328" actId="478"/>
          <ac:spMkLst>
            <pc:docMk/>
            <pc:sldMk cId="3362256341" sldId="4228"/>
            <ac:spMk id="5" creationId="{7D053C56-2ADD-4A34-A479-7B35F7456EA2}"/>
          </ac:spMkLst>
        </pc:spChg>
        <pc:spChg chg="add mod">
          <ac:chgData name="Zhihao Tang" userId="c6afea04-4771-4879-9e3a-ee1175e1ff43" providerId="ADAL" clId="{5E6341F9-7952-44F8-8790-D7BA295D1CA8}" dt="2020-05-26T14:13:34.160" v="893" actId="1076"/>
          <ac:spMkLst>
            <pc:docMk/>
            <pc:sldMk cId="3362256341" sldId="4228"/>
            <ac:spMk id="10" creationId="{9CBD9FD2-6DAD-4114-81C6-7FFEAA47102A}"/>
          </ac:spMkLst>
        </pc:spChg>
        <pc:graphicFrameChg chg="add mod">
          <ac:chgData name="Zhihao Tang" userId="c6afea04-4771-4879-9e3a-ee1175e1ff43" providerId="ADAL" clId="{5E6341F9-7952-44F8-8790-D7BA295D1CA8}" dt="2020-05-29T16:56:50.078" v="2414" actId="207"/>
          <ac:graphicFrameMkLst>
            <pc:docMk/>
            <pc:sldMk cId="3362256341" sldId="4228"/>
            <ac:graphicFrameMk id="6" creationId="{9B4A78F2-6549-4828-88C6-91BF437DB8C0}"/>
          </ac:graphicFrameMkLst>
        </pc:graphicFrameChg>
        <pc:graphicFrameChg chg="del mod">
          <ac:chgData name="Zhihao Tang" userId="c6afea04-4771-4879-9e3a-ee1175e1ff43" providerId="ADAL" clId="{5E6341F9-7952-44F8-8790-D7BA295D1CA8}" dt="2020-05-26T14:14:29.166" v="895" actId="478"/>
          <ac:graphicFrameMkLst>
            <pc:docMk/>
            <pc:sldMk cId="3362256341" sldId="4228"/>
            <ac:graphicFrameMk id="7" creationId="{D633ED23-B932-445E-BEC6-E30C5EDF262A}"/>
          </ac:graphicFrameMkLst>
        </pc:graphicFrameChg>
      </pc:sldChg>
      <pc:sldChg chg="addSp delSp modSp mod modClrScheme modAnim chgLayout modNotesTx">
        <pc:chgData name="Zhihao Tang" userId="c6afea04-4771-4879-9e3a-ee1175e1ff43" providerId="ADAL" clId="{5E6341F9-7952-44F8-8790-D7BA295D1CA8}" dt="2020-05-29T20:06:50.255" v="2539" actId="20577"/>
        <pc:sldMkLst>
          <pc:docMk/>
          <pc:sldMk cId="4237867036" sldId="4245"/>
        </pc:sldMkLst>
        <pc:spChg chg="mod">
          <ac:chgData name="Zhihao Tang" userId="c6afea04-4771-4879-9e3a-ee1175e1ff43" providerId="ADAL" clId="{5E6341F9-7952-44F8-8790-D7BA295D1CA8}" dt="2020-05-26T15:25:15.780" v="2005" actId="1076"/>
          <ac:spMkLst>
            <pc:docMk/>
            <pc:sldMk cId="4237867036" sldId="4245"/>
            <ac:spMk id="2" creationId="{B49B377F-1C79-403D-B30F-66C61CA8D137}"/>
          </ac:spMkLst>
        </pc:spChg>
        <pc:spChg chg="del">
          <ac:chgData name="Zhihao Tang" userId="c6afea04-4771-4879-9e3a-ee1175e1ff43" providerId="ADAL" clId="{5E6341F9-7952-44F8-8790-D7BA295D1CA8}" dt="2020-05-26T13:31:26.902" v="40" actId="478"/>
          <ac:spMkLst>
            <pc:docMk/>
            <pc:sldMk cId="4237867036" sldId="4245"/>
            <ac:spMk id="3" creationId="{06854B20-9DE1-4227-BEDD-2D51C3849298}"/>
          </ac:spMkLst>
        </pc:spChg>
        <pc:spChg chg="add del mod">
          <ac:chgData name="Zhihao Tang" userId="c6afea04-4771-4879-9e3a-ee1175e1ff43" providerId="ADAL" clId="{5E6341F9-7952-44F8-8790-D7BA295D1CA8}" dt="2020-05-26T13:31:53.844" v="44"/>
          <ac:spMkLst>
            <pc:docMk/>
            <pc:sldMk cId="4237867036" sldId="4245"/>
            <ac:spMk id="4" creationId="{FDC6FE30-B406-4019-83F6-72E1AD1F63A9}"/>
          </ac:spMkLst>
        </pc:spChg>
        <pc:spChg chg="add del mod">
          <ac:chgData name="Zhihao Tang" userId="c6afea04-4771-4879-9e3a-ee1175e1ff43" providerId="ADAL" clId="{5E6341F9-7952-44F8-8790-D7BA295D1CA8}" dt="2020-05-26T13:31:53.844" v="44"/>
          <ac:spMkLst>
            <pc:docMk/>
            <pc:sldMk cId="4237867036" sldId="4245"/>
            <ac:spMk id="5" creationId="{12304050-7812-40CA-9D9B-3A4C69EBD9E1}"/>
          </ac:spMkLst>
        </pc:spChg>
        <pc:spChg chg="add del mod">
          <ac:chgData name="Zhihao Tang" userId="c6afea04-4771-4879-9e3a-ee1175e1ff43" providerId="ADAL" clId="{5E6341F9-7952-44F8-8790-D7BA295D1CA8}" dt="2020-05-26T13:31:53.844" v="44"/>
          <ac:spMkLst>
            <pc:docMk/>
            <pc:sldMk cId="4237867036" sldId="4245"/>
            <ac:spMk id="6" creationId="{2B59AAB3-CD41-4930-B236-34434CFA6D5C}"/>
          </ac:spMkLst>
        </pc:spChg>
        <pc:spChg chg="add del mod">
          <ac:chgData name="Zhihao Tang" userId="c6afea04-4771-4879-9e3a-ee1175e1ff43" providerId="ADAL" clId="{5E6341F9-7952-44F8-8790-D7BA295D1CA8}" dt="2020-05-26T13:31:53.844" v="44"/>
          <ac:spMkLst>
            <pc:docMk/>
            <pc:sldMk cId="4237867036" sldId="4245"/>
            <ac:spMk id="7" creationId="{EA636ED4-41BF-4F63-80E2-D6EA8CC77AA4}"/>
          </ac:spMkLst>
        </pc:spChg>
        <pc:spChg chg="add del mod">
          <ac:chgData name="Zhihao Tang" userId="c6afea04-4771-4879-9e3a-ee1175e1ff43" providerId="ADAL" clId="{5E6341F9-7952-44F8-8790-D7BA295D1CA8}" dt="2020-05-26T13:31:53.844" v="44"/>
          <ac:spMkLst>
            <pc:docMk/>
            <pc:sldMk cId="4237867036" sldId="4245"/>
            <ac:spMk id="8" creationId="{B04515E2-4EBC-4E1A-8E29-991388F52160}"/>
          </ac:spMkLst>
        </pc:spChg>
        <pc:spChg chg="add del mod">
          <ac:chgData name="Zhihao Tang" userId="c6afea04-4771-4879-9e3a-ee1175e1ff43" providerId="ADAL" clId="{5E6341F9-7952-44F8-8790-D7BA295D1CA8}" dt="2020-05-26T13:31:53.844" v="44"/>
          <ac:spMkLst>
            <pc:docMk/>
            <pc:sldMk cId="4237867036" sldId="4245"/>
            <ac:spMk id="9" creationId="{88CF58BC-7FC4-4526-949B-C96047EE928E}"/>
          </ac:spMkLst>
        </pc:spChg>
        <pc:spChg chg="add del mod">
          <ac:chgData name="Zhihao Tang" userId="c6afea04-4771-4879-9e3a-ee1175e1ff43" providerId="ADAL" clId="{5E6341F9-7952-44F8-8790-D7BA295D1CA8}" dt="2020-05-26T13:31:53.844" v="44"/>
          <ac:spMkLst>
            <pc:docMk/>
            <pc:sldMk cId="4237867036" sldId="4245"/>
            <ac:spMk id="12" creationId="{39CBD933-81F5-40D9-87F3-D68EEEC05BEA}"/>
          </ac:spMkLst>
        </pc:spChg>
        <pc:spChg chg="add del mod">
          <ac:chgData name="Zhihao Tang" userId="c6afea04-4771-4879-9e3a-ee1175e1ff43" providerId="ADAL" clId="{5E6341F9-7952-44F8-8790-D7BA295D1CA8}" dt="2020-05-26T13:31:53.844" v="44"/>
          <ac:spMkLst>
            <pc:docMk/>
            <pc:sldMk cId="4237867036" sldId="4245"/>
            <ac:spMk id="14" creationId="{99BC8D28-279D-447B-892E-2C9665E819CF}"/>
          </ac:spMkLst>
        </pc:spChg>
        <pc:spChg chg="add">
          <ac:chgData name="Zhihao Tang" userId="c6afea04-4771-4879-9e3a-ee1175e1ff43" providerId="ADAL" clId="{5E6341F9-7952-44F8-8790-D7BA295D1CA8}" dt="2020-05-29T16:54:35.113" v="2333"/>
          <ac:spMkLst>
            <pc:docMk/>
            <pc:sldMk cId="4237867036" sldId="4245"/>
            <ac:spMk id="14" creationId="{AEED1D58-D966-4830-A0C4-8DD10EE31C38}"/>
          </ac:spMkLst>
        </pc:spChg>
        <pc:spChg chg="add">
          <ac:chgData name="Zhihao Tang" userId="c6afea04-4771-4879-9e3a-ee1175e1ff43" providerId="ADAL" clId="{5E6341F9-7952-44F8-8790-D7BA295D1CA8}" dt="2020-05-29T16:54:35.113" v="2333"/>
          <ac:spMkLst>
            <pc:docMk/>
            <pc:sldMk cId="4237867036" sldId="4245"/>
            <ac:spMk id="15" creationId="{67CA14C9-2F4D-4D6C-B849-4E9EA2009EA6}"/>
          </ac:spMkLst>
        </pc:spChg>
        <pc:spChg chg="add del mod">
          <ac:chgData name="Zhihao Tang" userId="c6afea04-4771-4879-9e3a-ee1175e1ff43" providerId="ADAL" clId="{5E6341F9-7952-44F8-8790-D7BA295D1CA8}" dt="2020-05-26T13:31:53.844" v="44"/>
          <ac:spMkLst>
            <pc:docMk/>
            <pc:sldMk cId="4237867036" sldId="4245"/>
            <ac:spMk id="15" creationId="{C8FCB017-75C7-44A2-89DF-E809D99B7BF0}"/>
          </ac:spMkLst>
        </pc:spChg>
        <pc:spChg chg="add del mod">
          <ac:chgData name="Zhihao Tang" userId="c6afea04-4771-4879-9e3a-ee1175e1ff43" providerId="ADAL" clId="{5E6341F9-7952-44F8-8790-D7BA295D1CA8}" dt="2020-05-26T13:31:53.844" v="44"/>
          <ac:spMkLst>
            <pc:docMk/>
            <pc:sldMk cId="4237867036" sldId="4245"/>
            <ac:spMk id="18" creationId="{E44B6D78-918E-40A1-B568-A5E357CBF54C}"/>
          </ac:spMkLst>
        </pc:spChg>
        <pc:spChg chg="add del mod">
          <ac:chgData name="Zhihao Tang" userId="c6afea04-4771-4879-9e3a-ee1175e1ff43" providerId="ADAL" clId="{5E6341F9-7952-44F8-8790-D7BA295D1CA8}" dt="2020-05-26T13:31:53.844" v="44"/>
          <ac:spMkLst>
            <pc:docMk/>
            <pc:sldMk cId="4237867036" sldId="4245"/>
            <ac:spMk id="20" creationId="{733F62BA-EDE6-41A6-B282-03F9152B6EF7}"/>
          </ac:spMkLst>
        </pc:spChg>
        <pc:spChg chg="add del mod">
          <ac:chgData name="Zhihao Tang" userId="c6afea04-4771-4879-9e3a-ee1175e1ff43" providerId="ADAL" clId="{5E6341F9-7952-44F8-8790-D7BA295D1CA8}" dt="2020-05-26T13:31:53.844" v="44"/>
          <ac:spMkLst>
            <pc:docMk/>
            <pc:sldMk cId="4237867036" sldId="4245"/>
            <ac:spMk id="23" creationId="{6A66FDE6-0F20-4882-A946-8970D383BF47}"/>
          </ac:spMkLst>
        </pc:spChg>
        <pc:spChg chg="add del mod">
          <ac:chgData name="Zhihao Tang" userId="c6afea04-4771-4879-9e3a-ee1175e1ff43" providerId="ADAL" clId="{5E6341F9-7952-44F8-8790-D7BA295D1CA8}" dt="2020-05-26T13:31:53.844" v="44"/>
          <ac:spMkLst>
            <pc:docMk/>
            <pc:sldMk cId="4237867036" sldId="4245"/>
            <ac:spMk id="24" creationId="{0CCF653C-13A7-4C2B-85A0-B9F9BB354CF0}"/>
          </ac:spMkLst>
        </pc:spChg>
        <pc:spChg chg="add del mod">
          <ac:chgData name="Zhihao Tang" userId="c6afea04-4771-4879-9e3a-ee1175e1ff43" providerId="ADAL" clId="{5E6341F9-7952-44F8-8790-D7BA295D1CA8}" dt="2020-05-26T13:31:53.844" v="44"/>
          <ac:spMkLst>
            <pc:docMk/>
            <pc:sldMk cId="4237867036" sldId="4245"/>
            <ac:spMk id="25" creationId="{9E08FB01-88E6-4F2C-ADF8-E940B4EA7B9D}"/>
          </ac:spMkLst>
        </pc:spChg>
        <pc:spChg chg="add del mod">
          <ac:chgData name="Zhihao Tang" userId="c6afea04-4771-4879-9e3a-ee1175e1ff43" providerId="ADAL" clId="{5E6341F9-7952-44F8-8790-D7BA295D1CA8}" dt="2020-05-26T13:31:53.844" v="44"/>
          <ac:spMkLst>
            <pc:docMk/>
            <pc:sldMk cId="4237867036" sldId="4245"/>
            <ac:spMk id="28" creationId="{5E9FFBF3-C555-40CC-B047-CCF6151E9B53}"/>
          </ac:spMkLst>
        </pc:spChg>
        <pc:spChg chg="add del mod">
          <ac:chgData name="Zhihao Tang" userId="c6afea04-4771-4879-9e3a-ee1175e1ff43" providerId="ADAL" clId="{5E6341F9-7952-44F8-8790-D7BA295D1CA8}" dt="2020-05-26T13:31:53.844" v="44"/>
          <ac:spMkLst>
            <pc:docMk/>
            <pc:sldMk cId="4237867036" sldId="4245"/>
            <ac:spMk id="30" creationId="{105C5690-558F-4A06-B4C0-EEE40D2EB618}"/>
          </ac:spMkLst>
        </pc:spChg>
        <pc:spChg chg="add del mod">
          <ac:chgData name="Zhihao Tang" userId="c6afea04-4771-4879-9e3a-ee1175e1ff43" providerId="ADAL" clId="{5E6341F9-7952-44F8-8790-D7BA295D1CA8}" dt="2020-05-26T13:31:53.844" v="44"/>
          <ac:spMkLst>
            <pc:docMk/>
            <pc:sldMk cId="4237867036" sldId="4245"/>
            <ac:spMk id="31" creationId="{A3B6A382-A8B4-414B-8725-E3082D9EBFC7}"/>
          </ac:spMkLst>
        </pc:spChg>
        <pc:spChg chg="add del mod">
          <ac:chgData name="Zhihao Tang" userId="c6afea04-4771-4879-9e3a-ee1175e1ff43" providerId="ADAL" clId="{5E6341F9-7952-44F8-8790-D7BA295D1CA8}" dt="2020-05-26T13:31:53.844" v="44"/>
          <ac:spMkLst>
            <pc:docMk/>
            <pc:sldMk cId="4237867036" sldId="4245"/>
            <ac:spMk id="34" creationId="{4DFA1925-3414-4D02-B739-CE1F81CAAF6B}"/>
          </ac:spMkLst>
        </pc:spChg>
        <pc:spChg chg="add del mod">
          <ac:chgData name="Zhihao Tang" userId="c6afea04-4771-4879-9e3a-ee1175e1ff43" providerId="ADAL" clId="{5E6341F9-7952-44F8-8790-D7BA295D1CA8}" dt="2020-05-26T13:31:53.844" v="44"/>
          <ac:spMkLst>
            <pc:docMk/>
            <pc:sldMk cId="4237867036" sldId="4245"/>
            <ac:spMk id="36" creationId="{46883B93-F4F0-4915-9ECE-067C292FB4BF}"/>
          </ac:spMkLst>
        </pc:spChg>
        <pc:spChg chg="add mod">
          <ac:chgData name="Zhihao Tang" userId="c6afea04-4771-4879-9e3a-ee1175e1ff43" providerId="ADAL" clId="{5E6341F9-7952-44F8-8790-D7BA295D1CA8}" dt="2020-05-26T13:41:44.539" v="200" actId="1076"/>
          <ac:spMkLst>
            <pc:docMk/>
            <pc:sldMk cId="4237867036" sldId="4245"/>
            <ac:spMk id="97" creationId="{A23389BD-8FB2-48BB-A523-217274A23507}"/>
          </ac:spMkLst>
        </pc:spChg>
        <pc:spChg chg="add del mod">
          <ac:chgData name="Zhihao Tang" userId="c6afea04-4771-4879-9e3a-ee1175e1ff43" providerId="ADAL" clId="{5E6341F9-7952-44F8-8790-D7BA295D1CA8}" dt="2020-05-26T13:31:53.844" v="44"/>
          <ac:spMkLst>
            <pc:docMk/>
            <pc:sldMk cId="4237867036" sldId="4245"/>
            <ac:spMk id="310" creationId="{DA64A019-C33E-4EC3-898B-983BE3FA5022}"/>
          </ac:spMkLst>
        </pc:spChg>
        <pc:spChg chg="add del mod">
          <ac:chgData name="Zhihao Tang" userId="c6afea04-4771-4879-9e3a-ee1175e1ff43" providerId="ADAL" clId="{5E6341F9-7952-44F8-8790-D7BA295D1CA8}" dt="2020-05-26T13:31:53.844" v="44"/>
          <ac:spMkLst>
            <pc:docMk/>
            <pc:sldMk cId="4237867036" sldId="4245"/>
            <ac:spMk id="311" creationId="{C28450E6-B850-4C36-A7B9-CF3942E01CC0}"/>
          </ac:spMkLst>
        </pc:spChg>
        <pc:spChg chg="add del mod">
          <ac:chgData name="Zhihao Tang" userId="c6afea04-4771-4879-9e3a-ee1175e1ff43" providerId="ADAL" clId="{5E6341F9-7952-44F8-8790-D7BA295D1CA8}" dt="2020-05-26T13:31:53.844" v="44"/>
          <ac:spMkLst>
            <pc:docMk/>
            <pc:sldMk cId="4237867036" sldId="4245"/>
            <ac:spMk id="312" creationId="{55A79A48-B70F-4014-9909-EF82BB061045}"/>
          </ac:spMkLst>
        </pc:spChg>
        <pc:spChg chg="add del mod">
          <ac:chgData name="Zhihao Tang" userId="c6afea04-4771-4879-9e3a-ee1175e1ff43" providerId="ADAL" clId="{5E6341F9-7952-44F8-8790-D7BA295D1CA8}" dt="2020-05-26T13:31:53.844" v="44"/>
          <ac:spMkLst>
            <pc:docMk/>
            <pc:sldMk cId="4237867036" sldId="4245"/>
            <ac:spMk id="313" creationId="{C82D5BCC-E843-42FE-BA90-1CB58C4B47F8}"/>
          </ac:spMkLst>
        </pc:spChg>
        <pc:spChg chg="add del mod">
          <ac:chgData name="Zhihao Tang" userId="c6afea04-4771-4879-9e3a-ee1175e1ff43" providerId="ADAL" clId="{5E6341F9-7952-44F8-8790-D7BA295D1CA8}" dt="2020-05-26T13:31:53.844" v="44"/>
          <ac:spMkLst>
            <pc:docMk/>
            <pc:sldMk cId="4237867036" sldId="4245"/>
            <ac:spMk id="314" creationId="{3CECAC00-7CB8-4330-A25B-56ACD0C8B8D6}"/>
          </ac:spMkLst>
        </pc:spChg>
        <pc:spChg chg="add del mod">
          <ac:chgData name="Zhihao Tang" userId="c6afea04-4771-4879-9e3a-ee1175e1ff43" providerId="ADAL" clId="{5E6341F9-7952-44F8-8790-D7BA295D1CA8}" dt="2020-05-26T13:31:53.844" v="44"/>
          <ac:spMkLst>
            <pc:docMk/>
            <pc:sldMk cId="4237867036" sldId="4245"/>
            <ac:spMk id="315" creationId="{41120849-AAE8-4121-8708-89E0DB815B0F}"/>
          </ac:spMkLst>
        </pc:spChg>
        <pc:spChg chg="add del mod">
          <ac:chgData name="Zhihao Tang" userId="c6afea04-4771-4879-9e3a-ee1175e1ff43" providerId="ADAL" clId="{5E6341F9-7952-44F8-8790-D7BA295D1CA8}" dt="2020-05-26T13:31:53.844" v="44"/>
          <ac:spMkLst>
            <pc:docMk/>
            <pc:sldMk cId="4237867036" sldId="4245"/>
            <ac:spMk id="316" creationId="{2E6873FE-0EDD-4AC3-A234-FF9D5DDFAF8D}"/>
          </ac:spMkLst>
        </pc:spChg>
        <pc:spChg chg="add del mod">
          <ac:chgData name="Zhihao Tang" userId="c6afea04-4771-4879-9e3a-ee1175e1ff43" providerId="ADAL" clId="{5E6341F9-7952-44F8-8790-D7BA295D1CA8}" dt="2020-05-26T13:31:53.844" v="44"/>
          <ac:spMkLst>
            <pc:docMk/>
            <pc:sldMk cId="4237867036" sldId="4245"/>
            <ac:spMk id="317" creationId="{DBBC4AB4-FBBC-44F4-93D1-FDB244522C29}"/>
          </ac:spMkLst>
        </pc:spChg>
        <pc:spChg chg="add del mod">
          <ac:chgData name="Zhihao Tang" userId="c6afea04-4771-4879-9e3a-ee1175e1ff43" providerId="ADAL" clId="{5E6341F9-7952-44F8-8790-D7BA295D1CA8}" dt="2020-05-26T13:31:53.844" v="44"/>
          <ac:spMkLst>
            <pc:docMk/>
            <pc:sldMk cId="4237867036" sldId="4245"/>
            <ac:spMk id="318" creationId="{B31E89F5-584A-4CE2-9793-A51DCE5CAB16}"/>
          </ac:spMkLst>
        </pc:spChg>
        <pc:spChg chg="add del mod">
          <ac:chgData name="Zhihao Tang" userId="c6afea04-4771-4879-9e3a-ee1175e1ff43" providerId="ADAL" clId="{5E6341F9-7952-44F8-8790-D7BA295D1CA8}" dt="2020-05-26T13:31:53.844" v="44"/>
          <ac:spMkLst>
            <pc:docMk/>
            <pc:sldMk cId="4237867036" sldId="4245"/>
            <ac:spMk id="337" creationId="{9C99DB33-C2C1-4D70-B686-6B78F0005BE5}"/>
          </ac:spMkLst>
        </pc:spChg>
        <pc:spChg chg="add del mod">
          <ac:chgData name="Zhihao Tang" userId="c6afea04-4771-4879-9e3a-ee1175e1ff43" providerId="ADAL" clId="{5E6341F9-7952-44F8-8790-D7BA295D1CA8}" dt="2020-05-26T13:31:53.844" v="44"/>
          <ac:spMkLst>
            <pc:docMk/>
            <pc:sldMk cId="4237867036" sldId="4245"/>
            <ac:spMk id="473" creationId="{235645BC-6441-4BC3-A68E-446428439689}"/>
          </ac:spMkLst>
        </pc:spChg>
        <pc:spChg chg="add del mod">
          <ac:chgData name="Zhihao Tang" userId="c6afea04-4771-4879-9e3a-ee1175e1ff43" providerId="ADAL" clId="{5E6341F9-7952-44F8-8790-D7BA295D1CA8}" dt="2020-05-26T13:31:53.844" v="44"/>
          <ac:spMkLst>
            <pc:docMk/>
            <pc:sldMk cId="4237867036" sldId="4245"/>
            <ac:spMk id="613" creationId="{CE3B1847-F95C-4AF8-885C-802D4572115E}"/>
          </ac:spMkLst>
        </pc:spChg>
        <pc:spChg chg="add del mod">
          <ac:chgData name="Zhihao Tang" userId="c6afea04-4771-4879-9e3a-ee1175e1ff43" providerId="ADAL" clId="{5E6341F9-7952-44F8-8790-D7BA295D1CA8}" dt="2020-05-26T13:31:53.844" v="44"/>
          <ac:spMkLst>
            <pc:docMk/>
            <pc:sldMk cId="4237867036" sldId="4245"/>
            <ac:spMk id="614" creationId="{A068A94E-5DB9-4F0A-9410-44158BB23F8D}"/>
          </ac:spMkLst>
        </pc:spChg>
        <pc:spChg chg="add del mod">
          <ac:chgData name="Zhihao Tang" userId="c6afea04-4771-4879-9e3a-ee1175e1ff43" providerId="ADAL" clId="{5E6341F9-7952-44F8-8790-D7BA295D1CA8}" dt="2020-05-26T13:31:53.844" v="44"/>
          <ac:spMkLst>
            <pc:docMk/>
            <pc:sldMk cId="4237867036" sldId="4245"/>
            <ac:spMk id="615" creationId="{D33A3018-7A86-4AF4-B40D-070CE2F5E49B}"/>
          </ac:spMkLst>
        </pc:spChg>
        <pc:spChg chg="add del mod">
          <ac:chgData name="Zhihao Tang" userId="c6afea04-4771-4879-9e3a-ee1175e1ff43" providerId="ADAL" clId="{5E6341F9-7952-44F8-8790-D7BA295D1CA8}" dt="2020-05-26T13:31:53.844" v="44"/>
          <ac:spMkLst>
            <pc:docMk/>
            <pc:sldMk cId="4237867036" sldId="4245"/>
            <ac:spMk id="616" creationId="{CCE154F5-8079-4A29-A970-75736E8F9951}"/>
          </ac:spMkLst>
        </pc:spChg>
        <pc:spChg chg="add del mod">
          <ac:chgData name="Zhihao Tang" userId="c6afea04-4771-4879-9e3a-ee1175e1ff43" providerId="ADAL" clId="{5E6341F9-7952-44F8-8790-D7BA295D1CA8}" dt="2020-05-26T13:31:53.844" v="44"/>
          <ac:spMkLst>
            <pc:docMk/>
            <pc:sldMk cId="4237867036" sldId="4245"/>
            <ac:spMk id="617" creationId="{3F8AD971-85EE-4DC7-9F65-AEB5F463706B}"/>
          </ac:spMkLst>
        </pc:spChg>
        <pc:spChg chg="add del mod">
          <ac:chgData name="Zhihao Tang" userId="c6afea04-4771-4879-9e3a-ee1175e1ff43" providerId="ADAL" clId="{5E6341F9-7952-44F8-8790-D7BA295D1CA8}" dt="2020-05-26T13:31:53.844" v="44"/>
          <ac:spMkLst>
            <pc:docMk/>
            <pc:sldMk cId="4237867036" sldId="4245"/>
            <ac:spMk id="618" creationId="{7446CDF3-0178-4155-8C05-3FB86AE0F892}"/>
          </ac:spMkLst>
        </pc:spChg>
        <pc:spChg chg="add del mod">
          <ac:chgData name="Zhihao Tang" userId="c6afea04-4771-4879-9e3a-ee1175e1ff43" providerId="ADAL" clId="{5E6341F9-7952-44F8-8790-D7BA295D1CA8}" dt="2020-05-26T13:31:53.844" v="44"/>
          <ac:spMkLst>
            <pc:docMk/>
            <pc:sldMk cId="4237867036" sldId="4245"/>
            <ac:spMk id="619" creationId="{975ED840-E1D7-4EED-9211-C814093176C6}"/>
          </ac:spMkLst>
        </pc:spChg>
        <pc:spChg chg="add del mod">
          <ac:chgData name="Zhihao Tang" userId="c6afea04-4771-4879-9e3a-ee1175e1ff43" providerId="ADAL" clId="{5E6341F9-7952-44F8-8790-D7BA295D1CA8}" dt="2020-05-26T13:31:53.844" v="44"/>
          <ac:spMkLst>
            <pc:docMk/>
            <pc:sldMk cId="4237867036" sldId="4245"/>
            <ac:spMk id="620" creationId="{C0B37ECD-1AF3-4509-8EE0-7EDCEBB6492E}"/>
          </ac:spMkLst>
        </pc:spChg>
        <pc:spChg chg="add del mod">
          <ac:chgData name="Zhihao Tang" userId="c6afea04-4771-4879-9e3a-ee1175e1ff43" providerId="ADAL" clId="{5E6341F9-7952-44F8-8790-D7BA295D1CA8}" dt="2020-05-26T13:31:53.844" v="44"/>
          <ac:spMkLst>
            <pc:docMk/>
            <pc:sldMk cId="4237867036" sldId="4245"/>
            <ac:spMk id="621" creationId="{5F5F95C8-AD41-43EF-836B-04B1152E3080}"/>
          </ac:spMkLst>
        </pc:spChg>
        <pc:spChg chg="add del mod">
          <ac:chgData name="Zhihao Tang" userId="c6afea04-4771-4879-9e3a-ee1175e1ff43" providerId="ADAL" clId="{5E6341F9-7952-44F8-8790-D7BA295D1CA8}" dt="2020-05-26T13:31:53.844" v="44"/>
          <ac:spMkLst>
            <pc:docMk/>
            <pc:sldMk cId="4237867036" sldId="4245"/>
            <ac:spMk id="640" creationId="{750EB617-2F3A-4418-9881-44F7419787E0}"/>
          </ac:spMkLst>
        </pc:spChg>
        <pc:spChg chg="add del mod">
          <ac:chgData name="Zhihao Tang" userId="c6afea04-4771-4879-9e3a-ee1175e1ff43" providerId="ADAL" clId="{5E6341F9-7952-44F8-8790-D7BA295D1CA8}" dt="2020-05-26T13:31:53.844" v="44"/>
          <ac:spMkLst>
            <pc:docMk/>
            <pc:sldMk cId="4237867036" sldId="4245"/>
            <ac:spMk id="776" creationId="{F5188B21-24D8-4E55-82FD-C2FB1662B92E}"/>
          </ac:spMkLst>
        </pc:spChg>
        <pc:spChg chg="add del">
          <ac:chgData name="Zhihao Tang" userId="c6afea04-4771-4879-9e3a-ee1175e1ff43" providerId="ADAL" clId="{5E6341F9-7952-44F8-8790-D7BA295D1CA8}" dt="2020-05-26T13:31:53.844" v="44"/>
          <ac:spMkLst>
            <pc:docMk/>
            <pc:sldMk cId="4237867036" sldId="4245"/>
            <ac:spMk id="917" creationId="{93B9AB74-6669-4765-B6D2-C8E0A5B5083A}"/>
          </ac:spMkLst>
        </pc:spChg>
        <pc:spChg chg="add del mod">
          <ac:chgData name="Zhihao Tang" userId="c6afea04-4771-4879-9e3a-ee1175e1ff43" providerId="ADAL" clId="{5E6341F9-7952-44F8-8790-D7BA295D1CA8}" dt="2020-05-26T13:31:53.844" v="44"/>
          <ac:spMkLst>
            <pc:docMk/>
            <pc:sldMk cId="4237867036" sldId="4245"/>
            <ac:spMk id="918" creationId="{DA686B97-4474-4BFE-BFA0-B1FDC9415274}"/>
          </ac:spMkLst>
        </pc:spChg>
        <pc:spChg chg="add del mod">
          <ac:chgData name="Zhihao Tang" userId="c6afea04-4771-4879-9e3a-ee1175e1ff43" providerId="ADAL" clId="{5E6341F9-7952-44F8-8790-D7BA295D1CA8}" dt="2020-05-26T13:31:53.844" v="44"/>
          <ac:spMkLst>
            <pc:docMk/>
            <pc:sldMk cId="4237867036" sldId="4245"/>
            <ac:spMk id="920" creationId="{E2196AF7-FEFD-415A-BEF4-9BA11EDA3A0D}"/>
          </ac:spMkLst>
        </pc:spChg>
        <pc:spChg chg="add del mod">
          <ac:chgData name="Zhihao Tang" userId="c6afea04-4771-4879-9e3a-ee1175e1ff43" providerId="ADAL" clId="{5E6341F9-7952-44F8-8790-D7BA295D1CA8}" dt="2020-05-26T13:31:53.844" v="44"/>
          <ac:spMkLst>
            <pc:docMk/>
            <pc:sldMk cId="4237867036" sldId="4245"/>
            <ac:spMk id="921" creationId="{842DC97B-955D-4586-BA21-579592CA0195}"/>
          </ac:spMkLst>
        </pc:spChg>
        <pc:spChg chg="add del mod">
          <ac:chgData name="Zhihao Tang" userId="c6afea04-4771-4879-9e3a-ee1175e1ff43" providerId="ADAL" clId="{5E6341F9-7952-44F8-8790-D7BA295D1CA8}" dt="2020-05-26T13:31:53.844" v="44"/>
          <ac:spMkLst>
            <pc:docMk/>
            <pc:sldMk cId="4237867036" sldId="4245"/>
            <ac:spMk id="923" creationId="{BEE1FD27-09A2-4F6D-91BF-23950F4DBF8A}"/>
          </ac:spMkLst>
        </pc:spChg>
        <pc:spChg chg="add del mod">
          <ac:chgData name="Zhihao Tang" userId="c6afea04-4771-4879-9e3a-ee1175e1ff43" providerId="ADAL" clId="{5E6341F9-7952-44F8-8790-D7BA295D1CA8}" dt="2020-05-26T13:31:53.844" v="44"/>
          <ac:spMkLst>
            <pc:docMk/>
            <pc:sldMk cId="4237867036" sldId="4245"/>
            <ac:spMk id="924" creationId="{806726D0-5674-4E46-98A3-E240C62D3FC5}"/>
          </ac:spMkLst>
        </pc:spChg>
        <pc:spChg chg="add del mod">
          <ac:chgData name="Zhihao Tang" userId="c6afea04-4771-4879-9e3a-ee1175e1ff43" providerId="ADAL" clId="{5E6341F9-7952-44F8-8790-D7BA295D1CA8}" dt="2020-05-26T13:31:53.844" v="44"/>
          <ac:spMkLst>
            <pc:docMk/>
            <pc:sldMk cId="4237867036" sldId="4245"/>
            <ac:spMk id="952" creationId="{59ADD223-69D5-4222-9FBA-9F18255A7262}"/>
          </ac:spMkLst>
        </pc:spChg>
        <pc:spChg chg="add del mod">
          <ac:chgData name="Zhihao Tang" userId="c6afea04-4771-4879-9e3a-ee1175e1ff43" providerId="ADAL" clId="{5E6341F9-7952-44F8-8790-D7BA295D1CA8}" dt="2020-05-26T13:31:53.844" v="44"/>
          <ac:spMkLst>
            <pc:docMk/>
            <pc:sldMk cId="4237867036" sldId="4245"/>
            <ac:spMk id="953" creationId="{C789785C-5176-4BEA-9048-36EA33F44FD8}"/>
          </ac:spMkLst>
        </pc:spChg>
        <pc:spChg chg="add del mod">
          <ac:chgData name="Zhihao Tang" userId="c6afea04-4771-4879-9e3a-ee1175e1ff43" providerId="ADAL" clId="{5E6341F9-7952-44F8-8790-D7BA295D1CA8}" dt="2020-05-26T13:31:53.844" v="44"/>
          <ac:spMkLst>
            <pc:docMk/>
            <pc:sldMk cId="4237867036" sldId="4245"/>
            <ac:spMk id="954" creationId="{B6BF45AD-8E29-45D1-A6AB-F37E859A6668}"/>
          </ac:spMkLst>
        </pc:spChg>
        <pc:spChg chg="add del mod">
          <ac:chgData name="Zhihao Tang" userId="c6afea04-4771-4879-9e3a-ee1175e1ff43" providerId="ADAL" clId="{5E6341F9-7952-44F8-8790-D7BA295D1CA8}" dt="2020-05-26T13:31:53.844" v="44"/>
          <ac:spMkLst>
            <pc:docMk/>
            <pc:sldMk cId="4237867036" sldId="4245"/>
            <ac:spMk id="955" creationId="{7B1F6DD1-84DA-41C0-98C0-20AD4F69CB53}"/>
          </ac:spMkLst>
        </pc:spChg>
        <pc:spChg chg="add del mod">
          <ac:chgData name="Zhihao Tang" userId="c6afea04-4771-4879-9e3a-ee1175e1ff43" providerId="ADAL" clId="{5E6341F9-7952-44F8-8790-D7BA295D1CA8}" dt="2020-05-26T13:31:53.844" v="44"/>
          <ac:spMkLst>
            <pc:docMk/>
            <pc:sldMk cId="4237867036" sldId="4245"/>
            <ac:spMk id="956" creationId="{72D519A5-7CB3-46FD-8B8D-BA6C48D7AF06}"/>
          </ac:spMkLst>
        </pc:spChg>
        <pc:spChg chg="add del mod">
          <ac:chgData name="Zhihao Tang" userId="c6afea04-4771-4879-9e3a-ee1175e1ff43" providerId="ADAL" clId="{5E6341F9-7952-44F8-8790-D7BA295D1CA8}" dt="2020-05-26T13:31:53.844" v="44"/>
          <ac:spMkLst>
            <pc:docMk/>
            <pc:sldMk cId="4237867036" sldId="4245"/>
            <ac:spMk id="957" creationId="{349CA4E8-49A5-4950-8D94-7B218AB0B5EA}"/>
          </ac:spMkLst>
        </pc:spChg>
        <pc:spChg chg="add del mod">
          <ac:chgData name="Zhihao Tang" userId="c6afea04-4771-4879-9e3a-ee1175e1ff43" providerId="ADAL" clId="{5E6341F9-7952-44F8-8790-D7BA295D1CA8}" dt="2020-05-26T13:31:53.844" v="44"/>
          <ac:spMkLst>
            <pc:docMk/>
            <pc:sldMk cId="4237867036" sldId="4245"/>
            <ac:spMk id="958" creationId="{CC51D364-6258-4AFD-99DE-D4A5C02F3BF7}"/>
          </ac:spMkLst>
        </pc:spChg>
        <pc:spChg chg="add del mod">
          <ac:chgData name="Zhihao Tang" userId="c6afea04-4771-4879-9e3a-ee1175e1ff43" providerId="ADAL" clId="{5E6341F9-7952-44F8-8790-D7BA295D1CA8}" dt="2020-05-26T13:31:53.844" v="44"/>
          <ac:spMkLst>
            <pc:docMk/>
            <pc:sldMk cId="4237867036" sldId="4245"/>
            <ac:spMk id="959" creationId="{3F5A4129-9BAC-409D-A7A0-BD9BA19A2886}"/>
          </ac:spMkLst>
        </pc:spChg>
        <pc:grpChg chg="add del">
          <ac:chgData name="Zhihao Tang" userId="c6afea04-4771-4879-9e3a-ee1175e1ff43" providerId="ADAL" clId="{5E6341F9-7952-44F8-8790-D7BA295D1CA8}" dt="2020-05-29T16:53:35.805" v="2332"/>
          <ac:grpSpMkLst>
            <pc:docMk/>
            <pc:sldMk cId="4237867036" sldId="4245"/>
            <ac:grpSpMk id="7" creationId="{0F1CE211-1614-4065-B30E-54151CBC600B}"/>
          </ac:grpSpMkLst>
        </pc:grpChg>
        <pc:grpChg chg="add mod">
          <ac:chgData name="Zhihao Tang" userId="c6afea04-4771-4879-9e3a-ee1175e1ff43" providerId="ADAL" clId="{5E6341F9-7952-44F8-8790-D7BA295D1CA8}" dt="2020-05-29T16:54:41.354" v="2334"/>
          <ac:grpSpMkLst>
            <pc:docMk/>
            <pc:sldMk cId="4237867036" sldId="4245"/>
            <ac:grpSpMk id="13" creationId="{52B4412C-B76E-4C50-A250-859F489A8685}"/>
          </ac:grpSpMkLst>
        </pc:grpChg>
        <pc:grpChg chg="add del mod">
          <ac:chgData name="Zhihao Tang" userId="c6afea04-4771-4879-9e3a-ee1175e1ff43" providerId="ADAL" clId="{5E6341F9-7952-44F8-8790-D7BA295D1CA8}" dt="2020-05-26T13:31:53.844" v="44"/>
          <ac:grpSpMkLst>
            <pc:docMk/>
            <pc:sldMk cId="4237867036" sldId="4245"/>
            <ac:grpSpMk id="39" creationId="{617732AF-F3DF-4184-BE3C-CFC7FDCF759F}"/>
          </ac:grpSpMkLst>
        </pc:grpChg>
        <pc:grpChg chg="add del mod">
          <ac:chgData name="Zhihao Tang" userId="c6afea04-4771-4879-9e3a-ee1175e1ff43" providerId="ADAL" clId="{5E6341F9-7952-44F8-8790-D7BA295D1CA8}" dt="2020-05-26T13:31:53.844" v="44"/>
          <ac:grpSpMkLst>
            <pc:docMk/>
            <pc:sldMk cId="4237867036" sldId="4245"/>
            <ac:grpSpMk id="66" creationId="{BA5CE2EC-7EB3-4C96-B57F-FD14D628C23A}"/>
          </ac:grpSpMkLst>
        </pc:grpChg>
        <pc:grpChg chg="add del mod">
          <ac:chgData name="Zhihao Tang" userId="c6afea04-4771-4879-9e3a-ee1175e1ff43" providerId="ADAL" clId="{5E6341F9-7952-44F8-8790-D7BA295D1CA8}" dt="2020-05-26T13:31:53.844" v="44"/>
          <ac:grpSpMkLst>
            <pc:docMk/>
            <pc:sldMk cId="4237867036" sldId="4245"/>
            <ac:grpSpMk id="93" creationId="{97578502-550B-4843-AA11-033FCFCAB6F6}"/>
          </ac:grpSpMkLst>
        </pc:grpChg>
        <pc:grpChg chg="add del mod">
          <ac:chgData name="Zhihao Tang" userId="c6afea04-4771-4879-9e3a-ee1175e1ff43" providerId="ADAL" clId="{5E6341F9-7952-44F8-8790-D7BA295D1CA8}" dt="2020-05-26T13:31:53.844" v="44"/>
          <ac:grpSpMkLst>
            <pc:docMk/>
            <pc:sldMk cId="4237867036" sldId="4245"/>
            <ac:grpSpMk id="120" creationId="{0BBA6BAF-24DE-4F6D-B487-F2CA54F62C84}"/>
          </ac:grpSpMkLst>
        </pc:grpChg>
        <pc:grpChg chg="add del mod">
          <ac:chgData name="Zhihao Tang" userId="c6afea04-4771-4879-9e3a-ee1175e1ff43" providerId="ADAL" clId="{5E6341F9-7952-44F8-8790-D7BA295D1CA8}" dt="2020-05-26T13:31:53.844" v="44"/>
          <ac:grpSpMkLst>
            <pc:docMk/>
            <pc:sldMk cId="4237867036" sldId="4245"/>
            <ac:grpSpMk id="147" creationId="{A4F725F5-5155-4A91-A9CE-8A591068C9B5}"/>
          </ac:grpSpMkLst>
        </pc:grpChg>
        <pc:grpChg chg="add del mod">
          <ac:chgData name="Zhihao Tang" userId="c6afea04-4771-4879-9e3a-ee1175e1ff43" providerId="ADAL" clId="{5E6341F9-7952-44F8-8790-D7BA295D1CA8}" dt="2020-05-26T13:31:53.844" v="44"/>
          <ac:grpSpMkLst>
            <pc:docMk/>
            <pc:sldMk cId="4237867036" sldId="4245"/>
            <ac:grpSpMk id="174" creationId="{FF1A454D-1C70-4B6D-8FF8-882070C3B4CF}"/>
          </ac:grpSpMkLst>
        </pc:grpChg>
        <pc:grpChg chg="add del mod">
          <ac:chgData name="Zhihao Tang" userId="c6afea04-4771-4879-9e3a-ee1175e1ff43" providerId="ADAL" clId="{5E6341F9-7952-44F8-8790-D7BA295D1CA8}" dt="2020-05-26T13:31:53.844" v="44"/>
          <ac:grpSpMkLst>
            <pc:docMk/>
            <pc:sldMk cId="4237867036" sldId="4245"/>
            <ac:grpSpMk id="201" creationId="{75B16720-8216-45F1-8F7A-4105DDBF0060}"/>
          </ac:grpSpMkLst>
        </pc:grpChg>
        <pc:grpChg chg="add del mod">
          <ac:chgData name="Zhihao Tang" userId="c6afea04-4771-4879-9e3a-ee1175e1ff43" providerId="ADAL" clId="{5E6341F9-7952-44F8-8790-D7BA295D1CA8}" dt="2020-05-26T13:31:53.844" v="44"/>
          <ac:grpSpMkLst>
            <pc:docMk/>
            <pc:sldMk cId="4237867036" sldId="4245"/>
            <ac:grpSpMk id="228" creationId="{5FD6D2E3-9BF6-4B3A-8885-FB28F82286CD}"/>
          </ac:grpSpMkLst>
        </pc:grpChg>
        <pc:grpChg chg="add del mod">
          <ac:chgData name="Zhihao Tang" userId="c6afea04-4771-4879-9e3a-ee1175e1ff43" providerId="ADAL" clId="{5E6341F9-7952-44F8-8790-D7BA295D1CA8}" dt="2020-05-26T13:31:53.844" v="44"/>
          <ac:grpSpMkLst>
            <pc:docMk/>
            <pc:sldMk cId="4237867036" sldId="4245"/>
            <ac:grpSpMk id="255" creationId="{9225A070-B106-4A01-8606-70E807088A7D}"/>
          </ac:grpSpMkLst>
        </pc:grpChg>
        <pc:grpChg chg="add del mod">
          <ac:chgData name="Zhihao Tang" userId="c6afea04-4771-4879-9e3a-ee1175e1ff43" providerId="ADAL" clId="{5E6341F9-7952-44F8-8790-D7BA295D1CA8}" dt="2020-05-26T13:31:53.844" v="44"/>
          <ac:grpSpMkLst>
            <pc:docMk/>
            <pc:sldMk cId="4237867036" sldId="4245"/>
            <ac:grpSpMk id="282" creationId="{72239E38-6EA7-4B5C-AE4E-8D70C004F26F}"/>
          </ac:grpSpMkLst>
        </pc:grpChg>
        <pc:grpChg chg="add del mod">
          <ac:chgData name="Zhihao Tang" userId="c6afea04-4771-4879-9e3a-ee1175e1ff43" providerId="ADAL" clId="{5E6341F9-7952-44F8-8790-D7BA295D1CA8}" dt="2020-05-26T13:31:53.844" v="44"/>
          <ac:grpSpMkLst>
            <pc:docMk/>
            <pc:sldMk cId="4237867036" sldId="4245"/>
            <ac:grpSpMk id="338" creationId="{D084C516-FAAA-4E5B-A017-4465C62DCB92}"/>
          </ac:grpSpMkLst>
        </pc:grpChg>
        <pc:grpChg chg="add del mod">
          <ac:chgData name="Zhihao Tang" userId="c6afea04-4771-4879-9e3a-ee1175e1ff43" providerId="ADAL" clId="{5E6341F9-7952-44F8-8790-D7BA295D1CA8}" dt="2020-05-26T13:31:53.844" v="44"/>
          <ac:grpSpMkLst>
            <pc:docMk/>
            <pc:sldMk cId="4237867036" sldId="4245"/>
            <ac:grpSpMk id="365" creationId="{302793B1-B789-4E79-90AF-144327966B55}"/>
          </ac:grpSpMkLst>
        </pc:grpChg>
        <pc:grpChg chg="add del mod">
          <ac:chgData name="Zhihao Tang" userId="c6afea04-4771-4879-9e3a-ee1175e1ff43" providerId="ADAL" clId="{5E6341F9-7952-44F8-8790-D7BA295D1CA8}" dt="2020-05-26T13:31:53.844" v="44"/>
          <ac:grpSpMkLst>
            <pc:docMk/>
            <pc:sldMk cId="4237867036" sldId="4245"/>
            <ac:grpSpMk id="392" creationId="{27967A0A-AC68-447F-8B31-9E0202FC499F}"/>
          </ac:grpSpMkLst>
        </pc:grpChg>
        <pc:grpChg chg="add del mod">
          <ac:chgData name="Zhihao Tang" userId="c6afea04-4771-4879-9e3a-ee1175e1ff43" providerId="ADAL" clId="{5E6341F9-7952-44F8-8790-D7BA295D1CA8}" dt="2020-05-26T13:31:53.844" v="44"/>
          <ac:grpSpMkLst>
            <pc:docMk/>
            <pc:sldMk cId="4237867036" sldId="4245"/>
            <ac:grpSpMk id="419" creationId="{06629D74-6D9E-4635-AAFF-9D4C7C9EC66A}"/>
          </ac:grpSpMkLst>
        </pc:grpChg>
        <pc:grpChg chg="add del mod">
          <ac:chgData name="Zhihao Tang" userId="c6afea04-4771-4879-9e3a-ee1175e1ff43" providerId="ADAL" clId="{5E6341F9-7952-44F8-8790-D7BA295D1CA8}" dt="2020-05-26T13:31:53.844" v="44"/>
          <ac:grpSpMkLst>
            <pc:docMk/>
            <pc:sldMk cId="4237867036" sldId="4245"/>
            <ac:grpSpMk id="446" creationId="{34AEB921-6CF5-40F5-8EE0-5849D48D7A80}"/>
          </ac:grpSpMkLst>
        </pc:grpChg>
        <pc:grpChg chg="add del mod">
          <ac:chgData name="Zhihao Tang" userId="c6afea04-4771-4879-9e3a-ee1175e1ff43" providerId="ADAL" clId="{5E6341F9-7952-44F8-8790-D7BA295D1CA8}" dt="2020-05-26T13:31:53.844" v="44"/>
          <ac:grpSpMkLst>
            <pc:docMk/>
            <pc:sldMk cId="4237867036" sldId="4245"/>
            <ac:grpSpMk id="474" creationId="{179F2AC5-34CC-4DEF-875A-BA58ECDE2410}"/>
          </ac:grpSpMkLst>
        </pc:grpChg>
        <pc:grpChg chg="add del mod">
          <ac:chgData name="Zhihao Tang" userId="c6afea04-4771-4879-9e3a-ee1175e1ff43" providerId="ADAL" clId="{5E6341F9-7952-44F8-8790-D7BA295D1CA8}" dt="2020-05-26T13:31:53.844" v="44"/>
          <ac:grpSpMkLst>
            <pc:docMk/>
            <pc:sldMk cId="4237867036" sldId="4245"/>
            <ac:grpSpMk id="501" creationId="{C8F7F5E5-DD77-43C1-B914-B26EC5B99AF0}"/>
          </ac:grpSpMkLst>
        </pc:grpChg>
        <pc:grpChg chg="add del mod">
          <ac:chgData name="Zhihao Tang" userId="c6afea04-4771-4879-9e3a-ee1175e1ff43" providerId="ADAL" clId="{5E6341F9-7952-44F8-8790-D7BA295D1CA8}" dt="2020-05-26T13:31:53.844" v="44"/>
          <ac:grpSpMkLst>
            <pc:docMk/>
            <pc:sldMk cId="4237867036" sldId="4245"/>
            <ac:grpSpMk id="528" creationId="{994F71E8-473E-4FDD-A7FB-73F3286B1AD4}"/>
          </ac:grpSpMkLst>
        </pc:grpChg>
        <pc:grpChg chg="add del mod">
          <ac:chgData name="Zhihao Tang" userId="c6afea04-4771-4879-9e3a-ee1175e1ff43" providerId="ADAL" clId="{5E6341F9-7952-44F8-8790-D7BA295D1CA8}" dt="2020-05-26T13:31:53.844" v="44"/>
          <ac:grpSpMkLst>
            <pc:docMk/>
            <pc:sldMk cId="4237867036" sldId="4245"/>
            <ac:grpSpMk id="555" creationId="{001C7316-2DD3-477C-9F28-FB6E459E162B}"/>
          </ac:grpSpMkLst>
        </pc:grpChg>
        <pc:grpChg chg="add del mod">
          <ac:chgData name="Zhihao Tang" userId="c6afea04-4771-4879-9e3a-ee1175e1ff43" providerId="ADAL" clId="{5E6341F9-7952-44F8-8790-D7BA295D1CA8}" dt="2020-05-26T13:31:53.844" v="44"/>
          <ac:grpSpMkLst>
            <pc:docMk/>
            <pc:sldMk cId="4237867036" sldId="4245"/>
            <ac:grpSpMk id="582" creationId="{4A02DA5A-04DF-4206-83D2-241947DC9ABF}"/>
          </ac:grpSpMkLst>
        </pc:grpChg>
        <pc:grpChg chg="add del mod">
          <ac:chgData name="Zhihao Tang" userId="c6afea04-4771-4879-9e3a-ee1175e1ff43" providerId="ADAL" clId="{5E6341F9-7952-44F8-8790-D7BA295D1CA8}" dt="2020-05-26T13:31:53.844" v="44"/>
          <ac:grpSpMkLst>
            <pc:docMk/>
            <pc:sldMk cId="4237867036" sldId="4245"/>
            <ac:grpSpMk id="641" creationId="{71ECEB6B-6A47-41D6-906F-5846DB1D00C3}"/>
          </ac:grpSpMkLst>
        </pc:grpChg>
        <pc:grpChg chg="add del mod">
          <ac:chgData name="Zhihao Tang" userId="c6afea04-4771-4879-9e3a-ee1175e1ff43" providerId="ADAL" clId="{5E6341F9-7952-44F8-8790-D7BA295D1CA8}" dt="2020-05-26T13:31:53.844" v="44"/>
          <ac:grpSpMkLst>
            <pc:docMk/>
            <pc:sldMk cId="4237867036" sldId="4245"/>
            <ac:grpSpMk id="668" creationId="{6B21819A-D98A-493D-A8D3-D67AA5DDE8A1}"/>
          </ac:grpSpMkLst>
        </pc:grpChg>
        <pc:grpChg chg="add del mod">
          <ac:chgData name="Zhihao Tang" userId="c6afea04-4771-4879-9e3a-ee1175e1ff43" providerId="ADAL" clId="{5E6341F9-7952-44F8-8790-D7BA295D1CA8}" dt="2020-05-26T13:31:53.844" v="44"/>
          <ac:grpSpMkLst>
            <pc:docMk/>
            <pc:sldMk cId="4237867036" sldId="4245"/>
            <ac:grpSpMk id="695" creationId="{0E4E3521-7307-4424-82A0-E68EB4270C47}"/>
          </ac:grpSpMkLst>
        </pc:grpChg>
        <pc:grpChg chg="add del mod">
          <ac:chgData name="Zhihao Tang" userId="c6afea04-4771-4879-9e3a-ee1175e1ff43" providerId="ADAL" clId="{5E6341F9-7952-44F8-8790-D7BA295D1CA8}" dt="2020-05-26T13:31:53.844" v="44"/>
          <ac:grpSpMkLst>
            <pc:docMk/>
            <pc:sldMk cId="4237867036" sldId="4245"/>
            <ac:grpSpMk id="722" creationId="{B7934F05-9087-4E73-AE14-5DB94BAB30BB}"/>
          </ac:grpSpMkLst>
        </pc:grpChg>
        <pc:grpChg chg="add del mod">
          <ac:chgData name="Zhihao Tang" userId="c6afea04-4771-4879-9e3a-ee1175e1ff43" providerId="ADAL" clId="{5E6341F9-7952-44F8-8790-D7BA295D1CA8}" dt="2020-05-26T13:31:53.844" v="44"/>
          <ac:grpSpMkLst>
            <pc:docMk/>
            <pc:sldMk cId="4237867036" sldId="4245"/>
            <ac:grpSpMk id="749" creationId="{F64B2D29-EC10-404A-8E89-0430AD10DD40}"/>
          </ac:grpSpMkLst>
        </pc:grpChg>
        <pc:grpChg chg="add del mod">
          <ac:chgData name="Zhihao Tang" userId="c6afea04-4771-4879-9e3a-ee1175e1ff43" providerId="ADAL" clId="{5E6341F9-7952-44F8-8790-D7BA295D1CA8}" dt="2020-05-26T13:31:53.844" v="44"/>
          <ac:grpSpMkLst>
            <pc:docMk/>
            <pc:sldMk cId="4237867036" sldId="4245"/>
            <ac:grpSpMk id="777" creationId="{3AC10F22-F47B-4721-9D48-FEAED412B5C7}"/>
          </ac:grpSpMkLst>
        </pc:grpChg>
        <pc:grpChg chg="add del mod">
          <ac:chgData name="Zhihao Tang" userId="c6afea04-4771-4879-9e3a-ee1175e1ff43" providerId="ADAL" clId="{5E6341F9-7952-44F8-8790-D7BA295D1CA8}" dt="2020-05-26T13:31:53.844" v="44"/>
          <ac:grpSpMkLst>
            <pc:docMk/>
            <pc:sldMk cId="4237867036" sldId="4245"/>
            <ac:grpSpMk id="804" creationId="{78A04B0F-EFCF-464A-9BBF-8687B674466B}"/>
          </ac:grpSpMkLst>
        </pc:grpChg>
        <pc:grpChg chg="add del mod">
          <ac:chgData name="Zhihao Tang" userId="c6afea04-4771-4879-9e3a-ee1175e1ff43" providerId="ADAL" clId="{5E6341F9-7952-44F8-8790-D7BA295D1CA8}" dt="2020-05-26T13:31:53.844" v="44"/>
          <ac:grpSpMkLst>
            <pc:docMk/>
            <pc:sldMk cId="4237867036" sldId="4245"/>
            <ac:grpSpMk id="831" creationId="{AA742115-943A-4366-8EEA-BC2448AF2A62}"/>
          </ac:grpSpMkLst>
        </pc:grpChg>
        <pc:grpChg chg="add del mod">
          <ac:chgData name="Zhihao Tang" userId="c6afea04-4771-4879-9e3a-ee1175e1ff43" providerId="ADAL" clId="{5E6341F9-7952-44F8-8790-D7BA295D1CA8}" dt="2020-05-26T13:31:53.844" v="44"/>
          <ac:grpSpMkLst>
            <pc:docMk/>
            <pc:sldMk cId="4237867036" sldId="4245"/>
            <ac:grpSpMk id="858" creationId="{C1B8D355-F4A5-4C83-8B2C-740FB05737A4}"/>
          </ac:grpSpMkLst>
        </pc:grpChg>
        <pc:grpChg chg="add del mod">
          <ac:chgData name="Zhihao Tang" userId="c6afea04-4771-4879-9e3a-ee1175e1ff43" providerId="ADAL" clId="{5E6341F9-7952-44F8-8790-D7BA295D1CA8}" dt="2020-05-26T13:31:53.844" v="44"/>
          <ac:grpSpMkLst>
            <pc:docMk/>
            <pc:sldMk cId="4237867036" sldId="4245"/>
            <ac:grpSpMk id="885" creationId="{E8A7A013-0A2E-4410-B78D-7C75E60698EE}"/>
          </ac:grpSpMkLst>
        </pc:grpChg>
        <pc:grpChg chg="add del mod">
          <ac:chgData name="Zhihao Tang" userId="c6afea04-4771-4879-9e3a-ee1175e1ff43" providerId="ADAL" clId="{5E6341F9-7952-44F8-8790-D7BA295D1CA8}" dt="2020-05-26T13:31:53.844" v="44"/>
          <ac:grpSpMkLst>
            <pc:docMk/>
            <pc:sldMk cId="4237867036" sldId="4245"/>
            <ac:grpSpMk id="960" creationId="{7D9FFA6C-4538-44B0-B57A-55E75414C789}"/>
          </ac:grpSpMkLst>
        </pc:grpChg>
        <pc:graphicFrameChg chg="add mod">
          <ac:chgData name="Zhihao Tang" userId="c6afea04-4771-4879-9e3a-ee1175e1ff43" providerId="ADAL" clId="{5E6341F9-7952-44F8-8790-D7BA295D1CA8}" dt="2020-05-29T16:55:44.766" v="2404" actId="20577"/>
          <ac:graphicFrameMkLst>
            <pc:docMk/>
            <pc:sldMk cId="4237867036" sldId="4245"/>
            <ac:graphicFrameMk id="16" creationId="{86324E0D-9605-451C-80AD-28085B298917}"/>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16" creationId="{E1FF7164-25A3-4E86-B841-F8C01FEE727B}"/>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19" creationId="{BB952A83-28D6-4915-8EEC-0B30AB81BAF5}"/>
          </ac:graphicFrameMkLst>
        </pc:graphicFrameChg>
        <pc:graphicFrameChg chg="add del mod">
          <ac:chgData name="Zhihao Tang" userId="c6afea04-4771-4879-9e3a-ee1175e1ff43" providerId="ADAL" clId="{5E6341F9-7952-44F8-8790-D7BA295D1CA8}" dt="2020-05-26T13:31:53.844" v="44"/>
          <ac:graphicFrameMkLst>
            <pc:docMk/>
            <pc:sldMk cId="4237867036" sldId="4245"/>
            <ac:graphicFrameMk id="922" creationId="{AFAC580C-0797-4221-8F10-FF8183CE297B}"/>
          </ac:graphicFrameMkLst>
        </pc:graphicFrameChg>
        <pc:picChg chg="add mod">
          <ac:chgData name="Zhihao Tang" userId="c6afea04-4771-4879-9e3a-ee1175e1ff43" providerId="ADAL" clId="{5E6341F9-7952-44F8-8790-D7BA295D1CA8}" dt="2020-05-29T16:53:19.822" v="2329" actId="1076"/>
          <ac:picMkLst>
            <pc:docMk/>
            <pc:sldMk cId="4237867036" sldId="4245"/>
            <ac:picMk id="988" creationId="{859FEAB5-8EDA-49D8-9B42-4DC640C0F4AB}"/>
          </ac:picMkLst>
        </pc:picChg>
        <pc:picChg chg="add mod ord">
          <ac:chgData name="Zhihao Tang" userId="c6afea04-4771-4879-9e3a-ee1175e1ff43" providerId="ADAL" clId="{5E6341F9-7952-44F8-8790-D7BA295D1CA8}" dt="2020-05-26T13:41:37.763" v="199" actId="1076"/>
          <ac:picMkLst>
            <pc:docMk/>
            <pc:sldMk cId="4237867036" sldId="4245"/>
            <ac:picMk id="989" creationId="{8C19B196-14DE-4773-B4C5-9E9DB5D3E645}"/>
          </ac:picMkLst>
        </pc:picChg>
        <pc:picChg chg="add mod">
          <ac:chgData name="Zhihao Tang" userId="c6afea04-4771-4879-9e3a-ee1175e1ff43" providerId="ADAL" clId="{5E6341F9-7952-44F8-8790-D7BA295D1CA8}" dt="2020-05-29T16:53:24.364" v="2330" actId="1076"/>
          <ac:picMkLst>
            <pc:docMk/>
            <pc:sldMk cId="4237867036" sldId="4245"/>
            <ac:picMk id="990" creationId="{301EF9F2-958A-4A82-97ED-0D07F25282E8}"/>
          </ac:picMkLst>
        </pc:picChg>
        <pc:cxnChg chg="add del mod">
          <ac:chgData name="Zhihao Tang" userId="c6afea04-4771-4879-9e3a-ee1175e1ff43" providerId="ADAL" clId="{5E6341F9-7952-44F8-8790-D7BA295D1CA8}" dt="2020-05-26T13:31:53.844" v="44"/>
          <ac:cxnSpMkLst>
            <pc:docMk/>
            <pc:sldMk cId="4237867036" sldId="4245"/>
            <ac:cxnSpMk id="10" creationId="{5D27F361-92A2-445E-B9AE-4CB870B439FA}"/>
          </ac:cxnSpMkLst>
        </pc:cxnChg>
        <pc:cxnChg chg="add del mod">
          <ac:chgData name="Zhihao Tang" userId="c6afea04-4771-4879-9e3a-ee1175e1ff43" providerId="ADAL" clId="{5E6341F9-7952-44F8-8790-D7BA295D1CA8}" dt="2020-05-26T13:31:53.844" v="44"/>
          <ac:cxnSpMkLst>
            <pc:docMk/>
            <pc:sldMk cId="4237867036" sldId="4245"/>
            <ac:cxnSpMk id="11" creationId="{0A59762A-730C-4D36-9242-31DDC7757FD0}"/>
          </ac:cxnSpMkLst>
        </pc:cxnChg>
        <pc:cxnChg chg="add del mod">
          <ac:chgData name="Zhihao Tang" userId="c6afea04-4771-4879-9e3a-ee1175e1ff43" providerId="ADAL" clId="{5E6341F9-7952-44F8-8790-D7BA295D1CA8}" dt="2020-05-26T13:31:53.844" v="44"/>
          <ac:cxnSpMkLst>
            <pc:docMk/>
            <pc:sldMk cId="4237867036" sldId="4245"/>
            <ac:cxnSpMk id="13" creationId="{1BC35AF7-6AFD-4241-AA37-308D2717A8CB}"/>
          </ac:cxnSpMkLst>
        </pc:cxnChg>
        <pc:cxnChg chg="add del mod">
          <ac:chgData name="Zhihao Tang" userId="c6afea04-4771-4879-9e3a-ee1175e1ff43" providerId="ADAL" clId="{5E6341F9-7952-44F8-8790-D7BA295D1CA8}" dt="2020-05-26T13:31:53.844" v="44"/>
          <ac:cxnSpMkLst>
            <pc:docMk/>
            <pc:sldMk cId="4237867036" sldId="4245"/>
            <ac:cxnSpMk id="16" creationId="{78FB2B78-B1F9-48B8-97A9-88C8380F5CDE}"/>
          </ac:cxnSpMkLst>
        </pc:cxnChg>
        <pc:cxnChg chg="add del mod">
          <ac:chgData name="Zhihao Tang" userId="c6afea04-4771-4879-9e3a-ee1175e1ff43" providerId="ADAL" clId="{5E6341F9-7952-44F8-8790-D7BA295D1CA8}" dt="2020-05-26T13:31:53.844" v="44"/>
          <ac:cxnSpMkLst>
            <pc:docMk/>
            <pc:sldMk cId="4237867036" sldId="4245"/>
            <ac:cxnSpMk id="17" creationId="{2CAB8561-1683-429D-99F4-1A4623F48290}"/>
          </ac:cxnSpMkLst>
        </pc:cxnChg>
        <pc:cxnChg chg="add del mod">
          <ac:chgData name="Zhihao Tang" userId="c6afea04-4771-4879-9e3a-ee1175e1ff43" providerId="ADAL" clId="{5E6341F9-7952-44F8-8790-D7BA295D1CA8}" dt="2020-05-26T13:31:53.844" v="44"/>
          <ac:cxnSpMkLst>
            <pc:docMk/>
            <pc:sldMk cId="4237867036" sldId="4245"/>
            <ac:cxnSpMk id="19" creationId="{8B1D2940-491B-4C7E-A9DF-B707A1341E7A}"/>
          </ac:cxnSpMkLst>
        </pc:cxnChg>
        <pc:cxnChg chg="add del mod">
          <ac:chgData name="Zhihao Tang" userId="c6afea04-4771-4879-9e3a-ee1175e1ff43" providerId="ADAL" clId="{5E6341F9-7952-44F8-8790-D7BA295D1CA8}" dt="2020-05-26T13:31:53.844" v="44"/>
          <ac:cxnSpMkLst>
            <pc:docMk/>
            <pc:sldMk cId="4237867036" sldId="4245"/>
            <ac:cxnSpMk id="21" creationId="{85666334-56F0-48D8-9C0B-36B287CE54D6}"/>
          </ac:cxnSpMkLst>
        </pc:cxnChg>
        <pc:cxnChg chg="add del mod">
          <ac:chgData name="Zhihao Tang" userId="c6afea04-4771-4879-9e3a-ee1175e1ff43" providerId="ADAL" clId="{5E6341F9-7952-44F8-8790-D7BA295D1CA8}" dt="2020-05-26T13:31:53.844" v="44"/>
          <ac:cxnSpMkLst>
            <pc:docMk/>
            <pc:sldMk cId="4237867036" sldId="4245"/>
            <ac:cxnSpMk id="22" creationId="{534114A6-2F3E-4E08-82D0-908B868344D6}"/>
          </ac:cxnSpMkLst>
        </pc:cxnChg>
        <pc:cxnChg chg="add del mod">
          <ac:chgData name="Zhihao Tang" userId="c6afea04-4771-4879-9e3a-ee1175e1ff43" providerId="ADAL" clId="{5E6341F9-7952-44F8-8790-D7BA295D1CA8}" dt="2020-05-26T13:31:53.844" v="44"/>
          <ac:cxnSpMkLst>
            <pc:docMk/>
            <pc:sldMk cId="4237867036" sldId="4245"/>
            <ac:cxnSpMk id="26" creationId="{23E9FE1F-912E-4DFD-9A2E-89F595483F42}"/>
          </ac:cxnSpMkLst>
        </pc:cxnChg>
        <pc:cxnChg chg="add del mod">
          <ac:chgData name="Zhihao Tang" userId="c6afea04-4771-4879-9e3a-ee1175e1ff43" providerId="ADAL" clId="{5E6341F9-7952-44F8-8790-D7BA295D1CA8}" dt="2020-05-26T13:31:53.844" v="44"/>
          <ac:cxnSpMkLst>
            <pc:docMk/>
            <pc:sldMk cId="4237867036" sldId="4245"/>
            <ac:cxnSpMk id="27" creationId="{119F6DCA-9C80-4332-8976-40CC87053D32}"/>
          </ac:cxnSpMkLst>
        </pc:cxnChg>
        <pc:cxnChg chg="add del mod">
          <ac:chgData name="Zhihao Tang" userId="c6afea04-4771-4879-9e3a-ee1175e1ff43" providerId="ADAL" clId="{5E6341F9-7952-44F8-8790-D7BA295D1CA8}" dt="2020-05-26T13:31:53.844" v="44"/>
          <ac:cxnSpMkLst>
            <pc:docMk/>
            <pc:sldMk cId="4237867036" sldId="4245"/>
            <ac:cxnSpMk id="29" creationId="{CA5ABC84-05E8-4D9C-9281-5B322BE5A26B}"/>
          </ac:cxnSpMkLst>
        </pc:cxnChg>
        <pc:cxnChg chg="add del mod">
          <ac:chgData name="Zhihao Tang" userId="c6afea04-4771-4879-9e3a-ee1175e1ff43" providerId="ADAL" clId="{5E6341F9-7952-44F8-8790-D7BA295D1CA8}" dt="2020-05-26T13:31:53.844" v="44"/>
          <ac:cxnSpMkLst>
            <pc:docMk/>
            <pc:sldMk cId="4237867036" sldId="4245"/>
            <ac:cxnSpMk id="32" creationId="{4D617A29-E023-41AC-A257-836E12FA6F3A}"/>
          </ac:cxnSpMkLst>
        </pc:cxnChg>
        <pc:cxnChg chg="add del mod">
          <ac:chgData name="Zhihao Tang" userId="c6afea04-4771-4879-9e3a-ee1175e1ff43" providerId="ADAL" clId="{5E6341F9-7952-44F8-8790-D7BA295D1CA8}" dt="2020-05-26T13:31:53.844" v="44"/>
          <ac:cxnSpMkLst>
            <pc:docMk/>
            <pc:sldMk cId="4237867036" sldId="4245"/>
            <ac:cxnSpMk id="33" creationId="{08DCF4E9-202A-4F24-91D4-DF0985A01B95}"/>
          </ac:cxnSpMkLst>
        </pc:cxnChg>
        <pc:cxnChg chg="add del mod">
          <ac:chgData name="Zhihao Tang" userId="c6afea04-4771-4879-9e3a-ee1175e1ff43" providerId="ADAL" clId="{5E6341F9-7952-44F8-8790-D7BA295D1CA8}" dt="2020-05-26T13:31:53.844" v="44"/>
          <ac:cxnSpMkLst>
            <pc:docMk/>
            <pc:sldMk cId="4237867036" sldId="4245"/>
            <ac:cxnSpMk id="35" creationId="{2FBA6043-15DE-4D39-914F-FC67450E27B2}"/>
          </ac:cxnSpMkLst>
        </pc:cxnChg>
        <pc:cxnChg chg="add del mod">
          <ac:chgData name="Zhihao Tang" userId="c6afea04-4771-4879-9e3a-ee1175e1ff43" providerId="ADAL" clId="{5E6341F9-7952-44F8-8790-D7BA295D1CA8}" dt="2020-05-26T13:31:53.844" v="44"/>
          <ac:cxnSpMkLst>
            <pc:docMk/>
            <pc:sldMk cId="4237867036" sldId="4245"/>
            <ac:cxnSpMk id="37" creationId="{91F7C588-862D-4451-839F-C8A2B67778E3}"/>
          </ac:cxnSpMkLst>
        </pc:cxnChg>
        <pc:cxnChg chg="add del mod">
          <ac:chgData name="Zhihao Tang" userId="c6afea04-4771-4879-9e3a-ee1175e1ff43" providerId="ADAL" clId="{5E6341F9-7952-44F8-8790-D7BA295D1CA8}" dt="2020-05-26T13:31:53.844" v="44"/>
          <ac:cxnSpMkLst>
            <pc:docMk/>
            <pc:sldMk cId="4237867036" sldId="4245"/>
            <ac:cxnSpMk id="38" creationId="{5EFF5645-030A-4F6D-85E6-9EA942AFEF34}"/>
          </ac:cxnSpMkLst>
        </pc:cxnChg>
        <pc:cxnChg chg="add del mod">
          <ac:chgData name="Zhihao Tang" userId="c6afea04-4771-4879-9e3a-ee1175e1ff43" providerId="ADAL" clId="{5E6341F9-7952-44F8-8790-D7BA295D1CA8}" dt="2020-05-26T13:31:53.844" v="44"/>
          <ac:cxnSpMkLst>
            <pc:docMk/>
            <pc:sldMk cId="4237867036" sldId="4245"/>
            <ac:cxnSpMk id="309" creationId="{CDF5276E-9A7A-4FD9-B7A7-C5AA4CDB72F0}"/>
          </ac:cxnSpMkLst>
        </pc:cxnChg>
        <pc:cxnChg chg="add del mod">
          <ac:chgData name="Zhihao Tang" userId="c6afea04-4771-4879-9e3a-ee1175e1ff43" providerId="ADAL" clId="{5E6341F9-7952-44F8-8790-D7BA295D1CA8}" dt="2020-05-26T13:31:53.844" v="44"/>
          <ac:cxnSpMkLst>
            <pc:docMk/>
            <pc:sldMk cId="4237867036" sldId="4245"/>
            <ac:cxnSpMk id="319" creationId="{7AD82B60-5EDA-497B-9E24-D7C99DEEF74C}"/>
          </ac:cxnSpMkLst>
        </pc:cxnChg>
        <pc:cxnChg chg="add del mod">
          <ac:chgData name="Zhihao Tang" userId="c6afea04-4771-4879-9e3a-ee1175e1ff43" providerId="ADAL" clId="{5E6341F9-7952-44F8-8790-D7BA295D1CA8}" dt="2020-05-26T13:31:53.844" v="44"/>
          <ac:cxnSpMkLst>
            <pc:docMk/>
            <pc:sldMk cId="4237867036" sldId="4245"/>
            <ac:cxnSpMk id="320" creationId="{7D60193F-9B1E-42A4-9D8A-5E1F3F714DDD}"/>
          </ac:cxnSpMkLst>
        </pc:cxnChg>
        <pc:cxnChg chg="add del mod">
          <ac:chgData name="Zhihao Tang" userId="c6afea04-4771-4879-9e3a-ee1175e1ff43" providerId="ADAL" clId="{5E6341F9-7952-44F8-8790-D7BA295D1CA8}" dt="2020-05-26T13:31:53.844" v="44"/>
          <ac:cxnSpMkLst>
            <pc:docMk/>
            <pc:sldMk cId="4237867036" sldId="4245"/>
            <ac:cxnSpMk id="321" creationId="{5649C37C-E8A6-4E64-85B7-B30A4A046DD9}"/>
          </ac:cxnSpMkLst>
        </pc:cxnChg>
        <pc:cxnChg chg="add del mod">
          <ac:chgData name="Zhihao Tang" userId="c6afea04-4771-4879-9e3a-ee1175e1ff43" providerId="ADAL" clId="{5E6341F9-7952-44F8-8790-D7BA295D1CA8}" dt="2020-05-26T13:31:53.844" v="44"/>
          <ac:cxnSpMkLst>
            <pc:docMk/>
            <pc:sldMk cId="4237867036" sldId="4245"/>
            <ac:cxnSpMk id="322" creationId="{BAEB4109-05AA-40ED-AC0C-46E70D279A8C}"/>
          </ac:cxnSpMkLst>
        </pc:cxnChg>
        <pc:cxnChg chg="add del mod">
          <ac:chgData name="Zhihao Tang" userId="c6afea04-4771-4879-9e3a-ee1175e1ff43" providerId="ADAL" clId="{5E6341F9-7952-44F8-8790-D7BA295D1CA8}" dt="2020-05-26T13:31:53.844" v="44"/>
          <ac:cxnSpMkLst>
            <pc:docMk/>
            <pc:sldMk cId="4237867036" sldId="4245"/>
            <ac:cxnSpMk id="323" creationId="{78649752-E9A7-4BD5-8718-41BA99E0C768}"/>
          </ac:cxnSpMkLst>
        </pc:cxnChg>
        <pc:cxnChg chg="add del mod">
          <ac:chgData name="Zhihao Tang" userId="c6afea04-4771-4879-9e3a-ee1175e1ff43" providerId="ADAL" clId="{5E6341F9-7952-44F8-8790-D7BA295D1CA8}" dt="2020-05-26T13:31:53.844" v="44"/>
          <ac:cxnSpMkLst>
            <pc:docMk/>
            <pc:sldMk cId="4237867036" sldId="4245"/>
            <ac:cxnSpMk id="324" creationId="{9814F9E7-E5BA-42F5-8C8F-5E3A7A6CFACF}"/>
          </ac:cxnSpMkLst>
        </pc:cxnChg>
        <pc:cxnChg chg="add del mod">
          <ac:chgData name="Zhihao Tang" userId="c6afea04-4771-4879-9e3a-ee1175e1ff43" providerId="ADAL" clId="{5E6341F9-7952-44F8-8790-D7BA295D1CA8}" dt="2020-05-26T13:31:53.844" v="44"/>
          <ac:cxnSpMkLst>
            <pc:docMk/>
            <pc:sldMk cId="4237867036" sldId="4245"/>
            <ac:cxnSpMk id="325" creationId="{83324BE5-2860-4149-A67C-BE9C2BBB936F}"/>
          </ac:cxnSpMkLst>
        </pc:cxnChg>
        <pc:cxnChg chg="add del mod">
          <ac:chgData name="Zhihao Tang" userId="c6afea04-4771-4879-9e3a-ee1175e1ff43" providerId="ADAL" clId="{5E6341F9-7952-44F8-8790-D7BA295D1CA8}" dt="2020-05-26T13:31:53.844" v="44"/>
          <ac:cxnSpMkLst>
            <pc:docMk/>
            <pc:sldMk cId="4237867036" sldId="4245"/>
            <ac:cxnSpMk id="326" creationId="{C6839A95-BE44-43F0-AEDE-854FFD136950}"/>
          </ac:cxnSpMkLst>
        </pc:cxnChg>
        <pc:cxnChg chg="add del mod">
          <ac:chgData name="Zhihao Tang" userId="c6afea04-4771-4879-9e3a-ee1175e1ff43" providerId="ADAL" clId="{5E6341F9-7952-44F8-8790-D7BA295D1CA8}" dt="2020-05-26T13:31:53.844" v="44"/>
          <ac:cxnSpMkLst>
            <pc:docMk/>
            <pc:sldMk cId="4237867036" sldId="4245"/>
            <ac:cxnSpMk id="327" creationId="{82C19807-2C93-457A-8BEC-F6A1D9E8DBF7}"/>
          </ac:cxnSpMkLst>
        </pc:cxnChg>
        <pc:cxnChg chg="add del mod">
          <ac:chgData name="Zhihao Tang" userId="c6afea04-4771-4879-9e3a-ee1175e1ff43" providerId="ADAL" clId="{5E6341F9-7952-44F8-8790-D7BA295D1CA8}" dt="2020-05-26T13:31:53.844" v="44"/>
          <ac:cxnSpMkLst>
            <pc:docMk/>
            <pc:sldMk cId="4237867036" sldId="4245"/>
            <ac:cxnSpMk id="328" creationId="{0594B68C-3519-4D4D-8732-15A091F1D279}"/>
          </ac:cxnSpMkLst>
        </pc:cxnChg>
        <pc:cxnChg chg="add del mod">
          <ac:chgData name="Zhihao Tang" userId="c6afea04-4771-4879-9e3a-ee1175e1ff43" providerId="ADAL" clId="{5E6341F9-7952-44F8-8790-D7BA295D1CA8}" dt="2020-05-26T13:31:53.844" v="44"/>
          <ac:cxnSpMkLst>
            <pc:docMk/>
            <pc:sldMk cId="4237867036" sldId="4245"/>
            <ac:cxnSpMk id="329" creationId="{71E95487-B813-441E-BC0C-DE543994FB4C}"/>
          </ac:cxnSpMkLst>
        </pc:cxnChg>
        <pc:cxnChg chg="add del mod">
          <ac:chgData name="Zhihao Tang" userId="c6afea04-4771-4879-9e3a-ee1175e1ff43" providerId="ADAL" clId="{5E6341F9-7952-44F8-8790-D7BA295D1CA8}" dt="2020-05-26T13:31:53.844" v="44"/>
          <ac:cxnSpMkLst>
            <pc:docMk/>
            <pc:sldMk cId="4237867036" sldId="4245"/>
            <ac:cxnSpMk id="330" creationId="{C869D0FC-2092-4457-ACF1-B77AAA772BE8}"/>
          </ac:cxnSpMkLst>
        </pc:cxnChg>
        <pc:cxnChg chg="add del mod">
          <ac:chgData name="Zhihao Tang" userId="c6afea04-4771-4879-9e3a-ee1175e1ff43" providerId="ADAL" clId="{5E6341F9-7952-44F8-8790-D7BA295D1CA8}" dt="2020-05-26T13:31:53.844" v="44"/>
          <ac:cxnSpMkLst>
            <pc:docMk/>
            <pc:sldMk cId="4237867036" sldId="4245"/>
            <ac:cxnSpMk id="331" creationId="{30689CC1-0670-4E55-B46D-B8F6B95FF7E2}"/>
          </ac:cxnSpMkLst>
        </pc:cxnChg>
        <pc:cxnChg chg="add del mod">
          <ac:chgData name="Zhihao Tang" userId="c6afea04-4771-4879-9e3a-ee1175e1ff43" providerId="ADAL" clId="{5E6341F9-7952-44F8-8790-D7BA295D1CA8}" dt="2020-05-26T13:31:53.844" v="44"/>
          <ac:cxnSpMkLst>
            <pc:docMk/>
            <pc:sldMk cId="4237867036" sldId="4245"/>
            <ac:cxnSpMk id="332" creationId="{BEB79D48-E244-4B49-9352-EA6AA5BD7BB6}"/>
          </ac:cxnSpMkLst>
        </pc:cxnChg>
        <pc:cxnChg chg="add del mod">
          <ac:chgData name="Zhihao Tang" userId="c6afea04-4771-4879-9e3a-ee1175e1ff43" providerId="ADAL" clId="{5E6341F9-7952-44F8-8790-D7BA295D1CA8}" dt="2020-05-26T13:31:53.844" v="44"/>
          <ac:cxnSpMkLst>
            <pc:docMk/>
            <pc:sldMk cId="4237867036" sldId="4245"/>
            <ac:cxnSpMk id="333" creationId="{3C63BE42-0249-4B8B-B48B-8ABDD5B9A918}"/>
          </ac:cxnSpMkLst>
        </pc:cxnChg>
        <pc:cxnChg chg="add del mod">
          <ac:chgData name="Zhihao Tang" userId="c6afea04-4771-4879-9e3a-ee1175e1ff43" providerId="ADAL" clId="{5E6341F9-7952-44F8-8790-D7BA295D1CA8}" dt="2020-05-26T13:31:53.844" v="44"/>
          <ac:cxnSpMkLst>
            <pc:docMk/>
            <pc:sldMk cId="4237867036" sldId="4245"/>
            <ac:cxnSpMk id="334" creationId="{9436BC18-039F-4542-BE15-ADE161A19264}"/>
          </ac:cxnSpMkLst>
        </pc:cxnChg>
        <pc:cxnChg chg="add del mod">
          <ac:chgData name="Zhihao Tang" userId="c6afea04-4771-4879-9e3a-ee1175e1ff43" providerId="ADAL" clId="{5E6341F9-7952-44F8-8790-D7BA295D1CA8}" dt="2020-05-26T13:31:53.844" v="44"/>
          <ac:cxnSpMkLst>
            <pc:docMk/>
            <pc:sldMk cId="4237867036" sldId="4245"/>
            <ac:cxnSpMk id="335" creationId="{91B037BE-6E9F-43C4-B5D7-BD28AC76769C}"/>
          </ac:cxnSpMkLst>
        </pc:cxnChg>
        <pc:cxnChg chg="add del mod">
          <ac:chgData name="Zhihao Tang" userId="c6afea04-4771-4879-9e3a-ee1175e1ff43" providerId="ADAL" clId="{5E6341F9-7952-44F8-8790-D7BA295D1CA8}" dt="2020-05-26T13:31:53.844" v="44"/>
          <ac:cxnSpMkLst>
            <pc:docMk/>
            <pc:sldMk cId="4237867036" sldId="4245"/>
            <ac:cxnSpMk id="336" creationId="{A9F73598-4116-4957-A465-67BC258D227E}"/>
          </ac:cxnSpMkLst>
        </pc:cxnChg>
        <pc:cxnChg chg="add del mod">
          <ac:chgData name="Zhihao Tang" userId="c6afea04-4771-4879-9e3a-ee1175e1ff43" providerId="ADAL" clId="{5E6341F9-7952-44F8-8790-D7BA295D1CA8}" dt="2020-05-26T13:31:53.844" v="44"/>
          <ac:cxnSpMkLst>
            <pc:docMk/>
            <pc:sldMk cId="4237867036" sldId="4245"/>
            <ac:cxnSpMk id="609" creationId="{04B44A1D-C645-4596-9E83-18189272BE54}"/>
          </ac:cxnSpMkLst>
        </pc:cxnChg>
        <pc:cxnChg chg="add del mod">
          <ac:chgData name="Zhihao Tang" userId="c6afea04-4771-4879-9e3a-ee1175e1ff43" providerId="ADAL" clId="{5E6341F9-7952-44F8-8790-D7BA295D1CA8}" dt="2020-05-26T13:31:53.844" v="44"/>
          <ac:cxnSpMkLst>
            <pc:docMk/>
            <pc:sldMk cId="4237867036" sldId="4245"/>
            <ac:cxnSpMk id="610" creationId="{77711555-CF6E-445A-93A5-6CDC64A4F3AC}"/>
          </ac:cxnSpMkLst>
        </pc:cxnChg>
        <pc:cxnChg chg="add del mod">
          <ac:chgData name="Zhihao Tang" userId="c6afea04-4771-4879-9e3a-ee1175e1ff43" providerId="ADAL" clId="{5E6341F9-7952-44F8-8790-D7BA295D1CA8}" dt="2020-05-26T13:31:53.844" v="44"/>
          <ac:cxnSpMkLst>
            <pc:docMk/>
            <pc:sldMk cId="4237867036" sldId="4245"/>
            <ac:cxnSpMk id="611" creationId="{47F701EE-B2DA-4579-82E2-C82F0A420E10}"/>
          </ac:cxnSpMkLst>
        </pc:cxnChg>
        <pc:cxnChg chg="add del mod">
          <ac:chgData name="Zhihao Tang" userId="c6afea04-4771-4879-9e3a-ee1175e1ff43" providerId="ADAL" clId="{5E6341F9-7952-44F8-8790-D7BA295D1CA8}" dt="2020-05-26T13:31:53.844" v="44"/>
          <ac:cxnSpMkLst>
            <pc:docMk/>
            <pc:sldMk cId="4237867036" sldId="4245"/>
            <ac:cxnSpMk id="612" creationId="{00501723-CCFF-4505-97C0-5EC71328BEE6}"/>
          </ac:cxnSpMkLst>
        </pc:cxnChg>
        <pc:cxnChg chg="add del mod">
          <ac:chgData name="Zhihao Tang" userId="c6afea04-4771-4879-9e3a-ee1175e1ff43" providerId="ADAL" clId="{5E6341F9-7952-44F8-8790-D7BA295D1CA8}" dt="2020-05-26T13:31:53.844" v="44"/>
          <ac:cxnSpMkLst>
            <pc:docMk/>
            <pc:sldMk cId="4237867036" sldId="4245"/>
            <ac:cxnSpMk id="622" creationId="{1A25D231-02F8-47BB-915B-CF647B609432}"/>
          </ac:cxnSpMkLst>
        </pc:cxnChg>
        <pc:cxnChg chg="add del mod">
          <ac:chgData name="Zhihao Tang" userId="c6afea04-4771-4879-9e3a-ee1175e1ff43" providerId="ADAL" clId="{5E6341F9-7952-44F8-8790-D7BA295D1CA8}" dt="2020-05-26T13:31:53.844" v="44"/>
          <ac:cxnSpMkLst>
            <pc:docMk/>
            <pc:sldMk cId="4237867036" sldId="4245"/>
            <ac:cxnSpMk id="623" creationId="{5938812B-4834-4C5D-AE47-9CC8A2DEC69F}"/>
          </ac:cxnSpMkLst>
        </pc:cxnChg>
        <pc:cxnChg chg="add del mod">
          <ac:chgData name="Zhihao Tang" userId="c6afea04-4771-4879-9e3a-ee1175e1ff43" providerId="ADAL" clId="{5E6341F9-7952-44F8-8790-D7BA295D1CA8}" dt="2020-05-26T13:31:53.844" v="44"/>
          <ac:cxnSpMkLst>
            <pc:docMk/>
            <pc:sldMk cId="4237867036" sldId="4245"/>
            <ac:cxnSpMk id="624" creationId="{1CA3C265-9667-4862-86C0-947924808B20}"/>
          </ac:cxnSpMkLst>
        </pc:cxnChg>
        <pc:cxnChg chg="add del mod">
          <ac:chgData name="Zhihao Tang" userId="c6afea04-4771-4879-9e3a-ee1175e1ff43" providerId="ADAL" clId="{5E6341F9-7952-44F8-8790-D7BA295D1CA8}" dt="2020-05-26T13:31:53.844" v="44"/>
          <ac:cxnSpMkLst>
            <pc:docMk/>
            <pc:sldMk cId="4237867036" sldId="4245"/>
            <ac:cxnSpMk id="625" creationId="{571B8EE6-1AA2-42EA-B5D2-76BC7AAAF24C}"/>
          </ac:cxnSpMkLst>
        </pc:cxnChg>
        <pc:cxnChg chg="add del mod">
          <ac:chgData name="Zhihao Tang" userId="c6afea04-4771-4879-9e3a-ee1175e1ff43" providerId="ADAL" clId="{5E6341F9-7952-44F8-8790-D7BA295D1CA8}" dt="2020-05-26T13:31:53.844" v="44"/>
          <ac:cxnSpMkLst>
            <pc:docMk/>
            <pc:sldMk cId="4237867036" sldId="4245"/>
            <ac:cxnSpMk id="626" creationId="{C49AF99E-398D-4161-B4CE-E1ADC509075D}"/>
          </ac:cxnSpMkLst>
        </pc:cxnChg>
        <pc:cxnChg chg="add del mod">
          <ac:chgData name="Zhihao Tang" userId="c6afea04-4771-4879-9e3a-ee1175e1ff43" providerId="ADAL" clId="{5E6341F9-7952-44F8-8790-D7BA295D1CA8}" dt="2020-05-26T13:31:53.844" v="44"/>
          <ac:cxnSpMkLst>
            <pc:docMk/>
            <pc:sldMk cId="4237867036" sldId="4245"/>
            <ac:cxnSpMk id="627" creationId="{2FD671B0-F636-46E4-B990-7F8FC7B6F2B1}"/>
          </ac:cxnSpMkLst>
        </pc:cxnChg>
        <pc:cxnChg chg="add del mod">
          <ac:chgData name="Zhihao Tang" userId="c6afea04-4771-4879-9e3a-ee1175e1ff43" providerId="ADAL" clId="{5E6341F9-7952-44F8-8790-D7BA295D1CA8}" dt="2020-05-26T13:31:53.844" v="44"/>
          <ac:cxnSpMkLst>
            <pc:docMk/>
            <pc:sldMk cId="4237867036" sldId="4245"/>
            <ac:cxnSpMk id="628" creationId="{3B23E3F5-1A2E-4F9F-AA8B-B5ACB992D660}"/>
          </ac:cxnSpMkLst>
        </pc:cxnChg>
        <pc:cxnChg chg="add del mod">
          <ac:chgData name="Zhihao Tang" userId="c6afea04-4771-4879-9e3a-ee1175e1ff43" providerId="ADAL" clId="{5E6341F9-7952-44F8-8790-D7BA295D1CA8}" dt="2020-05-26T13:31:53.844" v="44"/>
          <ac:cxnSpMkLst>
            <pc:docMk/>
            <pc:sldMk cId="4237867036" sldId="4245"/>
            <ac:cxnSpMk id="629" creationId="{A08F250B-673D-443F-9F2B-E649F76BC63F}"/>
          </ac:cxnSpMkLst>
        </pc:cxnChg>
        <pc:cxnChg chg="add del mod">
          <ac:chgData name="Zhihao Tang" userId="c6afea04-4771-4879-9e3a-ee1175e1ff43" providerId="ADAL" clId="{5E6341F9-7952-44F8-8790-D7BA295D1CA8}" dt="2020-05-26T13:31:53.844" v="44"/>
          <ac:cxnSpMkLst>
            <pc:docMk/>
            <pc:sldMk cId="4237867036" sldId="4245"/>
            <ac:cxnSpMk id="630" creationId="{435FCBA9-20AA-452E-AF16-BA6AB27B32DC}"/>
          </ac:cxnSpMkLst>
        </pc:cxnChg>
        <pc:cxnChg chg="add del mod">
          <ac:chgData name="Zhihao Tang" userId="c6afea04-4771-4879-9e3a-ee1175e1ff43" providerId="ADAL" clId="{5E6341F9-7952-44F8-8790-D7BA295D1CA8}" dt="2020-05-26T13:31:53.844" v="44"/>
          <ac:cxnSpMkLst>
            <pc:docMk/>
            <pc:sldMk cId="4237867036" sldId="4245"/>
            <ac:cxnSpMk id="631" creationId="{AEF58804-F6EF-464E-B146-93E6B107658A}"/>
          </ac:cxnSpMkLst>
        </pc:cxnChg>
        <pc:cxnChg chg="add del mod">
          <ac:chgData name="Zhihao Tang" userId="c6afea04-4771-4879-9e3a-ee1175e1ff43" providerId="ADAL" clId="{5E6341F9-7952-44F8-8790-D7BA295D1CA8}" dt="2020-05-26T13:31:53.844" v="44"/>
          <ac:cxnSpMkLst>
            <pc:docMk/>
            <pc:sldMk cId="4237867036" sldId="4245"/>
            <ac:cxnSpMk id="632" creationId="{9F0A77A0-F028-4459-8672-8AE54D54E127}"/>
          </ac:cxnSpMkLst>
        </pc:cxnChg>
        <pc:cxnChg chg="add del mod">
          <ac:chgData name="Zhihao Tang" userId="c6afea04-4771-4879-9e3a-ee1175e1ff43" providerId="ADAL" clId="{5E6341F9-7952-44F8-8790-D7BA295D1CA8}" dt="2020-05-26T13:31:53.844" v="44"/>
          <ac:cxnSpMkLst>
            <pc:docMk/>
            <pc:sldMk cId="4237867036" sldId="4245"/>
            <ac:cxnSpMk id="633" creationId="{3200162C-24C0-4D06-815A-686EF50523CE}"/>
          </ac:cxnSpMkLst>
        </pc:cxnChg>
        <pc:cxnChg chg="add del mod">
          <ac:chgData name="Zhihao Tang" userId="c6afea04-4771-4879-9e3a-ee1175e1ff43" providerId="ADAL" clId="{5E6341F9-7952-44F8-8790-D7BA295D1CA8}" dt="2020-05-26T13:31:53.844" v="44"/>
          <ac:cxnSpMkLst>
            <pc:docMk/>
            <pc:sldMk cId="4237867036" sldId="4245"/>
            <ac:cxnSpMk id="634" creationId="{FC62DADA-2154-4B5E-A59D-80C72F450B37}"/>
          </ac:cxnSpMkLst>
        </pc:cxnChg>
        <pc:cxnChg chg="add del mod">
          <ac:chgData name="Zhihao Tang" userId="c6afea04-4771-4879-9e3a-ee1175e1ff43" providerId="ADAL" clId="{5E6341F9-7952-44F8-8790-D7BA295D1CA8}" dt="2020-05-26T13:31:53.844" v="44"/>
          <ac:cxnSpMkLst>
            <pc:docMk/>
            <pc:sldMk cId="4237867036" sldId="4245"/>
            <ac:cxnSpMk id="635" creationId="{8AF1AB01-BD9E-485A-89C9-C1A6F3D106A9}"/>
          </ac:cxnSpMkLst>
        </pc:cxnChg>
        <pc:cxnChg chg="add del mod">
          <ac:chgData name="Zhihao Tang" userId="c6afea04-4771-4879-9e3a-ee1175e1ff43" providerId="ADAL" clId="{5E6341F9-7952-44F8-8790-D7BA295D1CA8}" dt="2020-05-26T13:31:53.844" v="44"/>
          <ac:cxnSpMkLst>
            <pc:docMk/>
            <pc:sldMk cId="4237867036" sldId="4245"/>
            <ac:cxnSpMk id="636" creationId="{778BAA90-A0EB-48C1-A007-7F38386B7679}"/>
          </ac:cxnSpMkLst>
        </pc:cxnChg>
        <pc:cxnChg chg="add del mod">
          <ac:chgData name="Zhihao Tang" userId="c6afea04-4771-4879-9e3a-ee1175e1ff43" providerId="ADAL" clId="{5E6341F9-7952-44F8-8790-D7BA295D1CA8}" dt="2020-05-26T13:31:53.844" v="44"/>
          <ac:cxnSpMkLst>
            <pc:docMk/>
            <pc:sldMk cId="4237867036" sldId="4245"/>
            <ac:cxnSpMk id="637" creationId="{01D24D90-5B7F-4EB7-BF16-9A88F8A5195C}"/>
          </ac:cxnSpMkLst>
        </pc:cxnChg>
        <pc:cxnChg chg="add del mod">
          <ac:chgData name="Zhihao Tang" userId="c6afea04-4771-4879-9e3a-ee1175e1ff43" providerId="ADAL" clId="{5E6341F9-7952-44F8-8790-D7BA295D1CA8}" dt="2020-05-26T13:31:53.844" v="44"/>
          <ac:cxnSpMkLst>
            <pc:docMk/>
            <pc:sldMk cId="4237867036" sldId="4245"/>
            <ac:cxnSpMk id="638" creationId="{C83B962B-7965-413F-9BF0-E39D54E80E1A}"/>
          </ac:cxnSpMkLst>
        </pc:cxnChg>
        <pc:cxnChg chg="add del mod">
          <ac:chgData name="Zhihao Tang" userId="c6afea04-4771-4879-9e3a-ee1175e1ff43" providerId="ADAL" clId="{5E6341F9-7952-44F8-8790-D7BA295D1CA8}" dt="2020-05-26T13:31:53.844" v="44"/>
          <ac:cxnSpMkLst>
            <pc:docMk/>
            <pc:sldMk cId="4237867036" sldId="4245"/>
            <ac:cxnSpMk id="639" creationId="{29FF7482-6C03-41FF-B83A-8967B0DFCFE0}"/>
          </ac:cxnSpMkLst>
        </pc:cxnChg>
        <pc:cxnChg chg="add del mod">
          <ac:chgData name="Zhihao Tang" userId="c6afea04-4771-4879-9e3a-ee1175e1ff43" providerId="ADAL" clId="{5E6341F9-7952-44F8-8790-D7BA295D1CA8}" dt="2020-05-26T13:31:53.844" v="44"/>
          <ac:cxnSpMkLst>
            <pc:docMk/>
            <pc:sldMk cId="4237867036" sldId="4245"/>
            <ac:cxnSpMk id="912" creationId="{73DF61A9-DC44-4C6B-A6B0-AA2C8CE5DA95}"/>
          </ac:cxnSpMkLst>
        </pc:cxnChg>
        <pc:cxnChg chg="add del mod">
          <ac:chgData name="Zhihao Tang" userId="c6afea04-4771-4879-9e3a-ee1175e1ff43" providerId="ADAL" clId="{5E6341F9-7952-44F8-8790-D7BA295D1CA8}" dt="2020-05-26T13:31:53.844" v="44"/>
          <ac:cxnSpMkLst>
            <pc:docMk/>
            <pc:sldMk cId="4237867036" sldId="4245"/>
            <ac:cxnSpMk id="913" creationId="{AC7B9140-D342-4D75-9552-F3A4B81822DE}"/>
          </ac:cxnSpMkLst>
        </pc:cxnChg>
        <pc:cxnChg chg="add del mod">
          <ac:chgData name="Zhihao Tang" userId="c6afea04-4771-4879-9e3a-ee1175e1ff43" providerId="ADAL" clId="{5E6341F9-7952-44F8-8790-D7BA295D1CA8}" dt="2020-05-26T13:31:53.844" v="44"/>
          <ac:cxnSpMkLst>
            <pc:docMk/>
            <pc:sldMk cId="4237867036" sldId="4245"/>
            <ac:cxnSpMk id="914" creationId="{E56D53FD-36FF-48B6-A6C4-3908EE5B1901}"/>
          </ac:cxnSpMkLst>
        </pc:cxnChg>
        <pc:cxnChg chg="add del mod">
          <ac:chgData name="Zhihao Tang" userId="c6afea04-4771-4879-9e3a-ee1175e1ff43" providerId="ADAL" clId="{5E6341F9-7952-44F8-8790-D7BA295D1CA8}" dt="2020-05-26T13:31:53.844" v="44"/>
          <ac:cxnSpMkLst>
            <pc:docMk/>
            <pc:sldMk cId="4237867036" sldId="4245"/>
            <ac:cxnSpMk id="915" creationId="{AB93A2B3-B334-40FB-B7C6-D5DF7F89DB7B}"/>
          </ac:cxnSpMkLst>
        </pc:cxnChg>
        <pc:cxnChg chg="add del mod">
          <ac:chgData name="Zhihao Tang" userId="c6afea04-4771-4879-9e3a-ee1175e1ff43" providerId="ADAL" clId="{5E6341F9-7952-44F8-8790-D7BA295D1CA8}" dt="2020-05-26T13:31:53.844" v="44"/>
          <ac:cxnSpMkLst>
            <pc:docMk/>
            <pc:sldMk cId="4237867036" sldId="4245"/>
            <ac:cxnSpMk id="925" creationId="{9A4E9532-A388-4E71-A35F-098E6747C8F6}"/>
          </ac:cxnSpMkLst>
        </pc:cxnChg>
        <pc:cxnChg chg="add del mod">
          <ac:chgData name="Zhihao Tang" userId="c6afea04-4771-4879-9e3a-ee1175e1ff43" providerId="ADAL" clId="{5E6341F9-7952-44F8-8790-D7BA295D1CA8}" dt="2020-05-26T13:31:53.844" v="44"/>
          <ac:cxnSpMkLst>
            <pc:docMk/>
            <pc:sldMk cId="4237867036" sldId="4245"/>
            <ac:cxnSpMk id="926" creationId="{02A73814-1C0B-4135-A261-F82BE3D957FE}"/>
          </ac:cxnSpMkLst>
        </pc:cxnChg>
        <pc:cxnChg chg="add del mod">
          <ac:chgData name="Zhihao Tang" userId="c6afea04-4771-4879-9e3a-ee1175e1ff43" providerId="ADAL" clId="{5E6341F9-7952-44F8-8790-D7BA295D1CA8}" dt="2020-05-26T13:31:53.844" v="44"/>
          <ac:cxnSpMkLst>
            <pc:docMk/>
            <pc:sldMk cId="4237867036" sldId="4245"/>
            <ac:cxnSpMk id="927" creationId="{24B6DB87-A109-4B00-8377-C51F53184761}"/>
          </ac:cxnSpMkLst>
        </pc:cxnChg>
        <pc:cxnChg chg="add del mod">
          <ac:chgData name="Zhihao Tang" userId="c6afea04-4771-4879-9e3a-ee1175e1ff43" providerId="ADAL" clId="{5E6341F9-7952-44F8-8790-D7BA295D1CA8}" dt="2020-05-26T13:31:53.844" v="44"/>
          <ac:cxnSpMkLst>
            <pc:docMk/>
            <pc:sldMk cId="4237867036" sldId="4245"/>
            <ac:cxnSpMk id="928" creationId="{AFF682A4-9DBA-4323-A667-9FC7963A8CFF}"/>
          </ac:cxnSpMkLst>
        </pc:cxnChg>
        <pc:cxnChg chg="add del mod">
          <ac:chgData name="Zhihao Tang" userId="c6afea04-4771-4879-9e3a-ee1175e1ff43" providerId="ADAL" clId="{5E6341F9-7952-44F8-8790-D7BA295D1CA8}" dt="2020-05-26T13:31:53.844" v="44"/>
          <ac:cxnSpMkLst>
            <pc:docMk/>
            <pc:sldMk cId="4237867036" sldId="4245"/>
            <ac:cxnSpMk id="929" creationId="{09412477-6288-4CE6-B651-9018100013F8}"/>
          </ac:cxnSpMkLst>
        </pc:cxnChg>
        <pc:cxnChg chg="add del mod">
          <ac:chgData name="Zhihao Tang" userId="c6afea04-4771-4879-9e3a-ee1175e1ff43" providerId="ADAL" clId="{5E6341F9-7952-44F8-8790-D7BA295D1CA8}" dt="2020-05-26T13:31:53.844" v="44"/>
          <ac:cxnSpMkLst>
            <pc:docMk/>
            <pc:sldMk cId="4237867036" sldId="4245"/>
            <ac:cxnSpMk id="930" creationId="{88929E19-811E-49D6-BCA2-BED84B237629}"/>
          </ac:cxnSpMkLst>
        </pc:cxnChg>
        <pc:cxnChg chg="add del mod">
          <ac:chgData name="Zhihao Tang" userId="c6afea04-4771-4879-9e3a-ee1175e1ff43" providerId="ADAL" clId="{5E6341F9-7952-44F8-8790-D7BA295D1CA8}" dt="2020-05-26T13:31:53.844" v="44"/>
          <ac:cxnSpMkLst>
            <pc:docMk/>
            <pc:sldMk cId="4237867036" sldId="4245"/>
            <ac:cxnSpMk id="931" creationId="{BD9B4FFC-70FC-4306-9FE3-01A3FB0D6E3E}"/>
          </ac:cxnSpMkLst>
        </pc:cxnChg>
        <pc:cxnChg chg="add del mod">
          <ac:chgData name="Zhihao Tang" userId="c6afea04-4771-4879-9e3a-ee1175e1ff43" providerId="ADAL" clId="{5E6341F9-7952-44F8-8790-D7BA295D1CA8}" dt="2020-05-26T13:31:53.844" v="44"/>
          <ac:cxnSpMkLst>
            <pc:docMk/>
            <pc:sldMk cId="4237867036" sldId="4245"/>
            <ac:cxnSpMk id="932" creationId="{1DCADBC1-3369-4807-962E-10E19980E7B4}"/>
          </ac:cxnSpMkLst>
        </pc:cxnChg>
        <pc:cxnChg chg="add del mod">
          <ac:chgData name="Zhihao Tang" userId="c6afea04-4771-4879-9e3a-ee1175e1ff43" providerId="ADAL" clId="{5E6341F9-7952-44F8-8790-D7BA295D1CA8}" dt="2020-05-26T13:31:53.844" v="44"/>
          <ac:cxnSpMkLst>
            <pc:docMk/>
            <pc:sldMk cId="4237867036" sldId="4245"/>
            <ac:cxnSpMk id="933" creationId="{8F09AE7C-DA40-428B-A58C-E40EA0F48930}"/>
          </ac:cxnSpMkLst>
        </pc:cxnChg>
        <pc:cxnChg chg="add del mod">
          <ac:chgData name="Zhihao Tang" userId="c6afea04-4771-4879-9e3a-ee1175e1ff43" providerId="ADAL" clId="{5E6341F9-7952-44F8-8790-D7BA295D1CA8}" dt="2020-05-26T13:31:53.844" v="44"/>
          <ac:cxnSpMkLst>
            <pc:docMk/>
            <pc:sldMk cId="4237867036" sldId="4245"/>
            <ac:cxnSpMk id="934" creationId="{9E79EBFF-92A9-4F8A-9A92-6E1D4B40EA91}"/>
          </ac:cxnSpMkLst>
        </pc:cxnChg>
        <pc:cxnChg chg="add del mod">
          <ac:chgData name="Zhihao Tang" userId="c6afea04-4771-4879-9e3a-ee1175e1ff43" providerId="ADAL" clId="{5E6341F9-7952-44F8-8790-D7BA295D1CA8}" dt="2020-05-26T13:31:53.844" v="44"/>
          <ac:cxnSpMkLst>
            <pc:docMk/>
            <pc:sldMk cId="4237867036" sldId="4245"/>
            <ac:cxnSpMk id="935" creationId="{124FBED8-91EC-4707-86DF-6A37A099E9C7}"/>
          </ac:cxnSpMkLst>
        </pc:cxnChg>
        <pc:cxnChg chg="add del mod">
          <ac:chgData name="Zhihao Tang" userId="c6afea04-4771-4879-9e3a-ee1175e1ff43" providerId="ADAL" clId="{5E6341F9-7952-44F8-8790-D7BA295D1CA8}" dt="2020-05-26T13:31:53.844" v="44"/>
          <ac:cxnSpMkLst>
            <pc:docMk/>
            <pc:sldMk cId="4237867036" sldId="4245"/>
            <ac:cxnSpMk id="936" creationId="{B04E4441-FBCE-4DCC-8A57-A97341C43E05}"/>
          </ac:cxnSpMkLst>
        </pc:cxnChg>
        <pc:cxnChg chg="add del mod">
          <ac:chgData name="Zhihao Tang" userId="c6afea04-4771-4879-9e3a-ee1175e1ff43" providerId="ADAL" clId="{5E6341F9-7952-44F8-8790-D7BA295D1CA8}" dt="2020-05-26T13:31:53.844" v="44"/>
          <ac:cxnSpMkLst>
            <pc:docMk/>
            <pc:sldMk cId="4237867036" sldId="4245"/>
            <ac:cxnSpMk id="937" creationId="{F3785D7A-86EB-4566-AA5E-4B82A0685834}"/>
          </ac:cxnSpMkLst>
        </pc:cxnChg>
        <pc:cxnChg chg="add del mod">
          <ac:chgData name="Zhihao Tang" userId="c6afea04-4771-4879-9e3a-ee1175e1ff43" providerId="ADAL" clId="{5E6341F9-7952-44F8-8790-D7BA295D1CA8}" dt="2020-05-26T13:31:53.844" v="44"/>
          <ac:cxnSpMkLst>
            <pc:docMk/>
            <pc:sldMk cId="4237867036" sldId="4245"/>
            <ac:cxnSpMk id="938" creationId="{7DA44002-D4C5-4D9E-B985-8A4E5E40F1EE}"/>
          </ac:cxnSpMkLst>
        </pc:cxnChg>
        <pc:cxnChg chg="add del mod">
          <ac:chgData name="Zhihao Tang" userId="c6afea04-4771-4879-9e3a-ee1175e1ff43" providerId="ADAL" clId="{5E6341F9-7952-44F8-8790-D7BA295D1CA8}" dt="2020-05-26T13:31:53.844" v="44"/>
          <ac:cxnSpMkLst>
            <pc:docMk/>
            <pc:sldMk cId="4237867036" sldId="4245"/>
            <ac:cxnSpMk id="939" creationId="{6E62DE64-CA12-4AC5-82E1-21B57D9A6F70}"/>
          </ac:cxnSpMkLst>
        </pc:cxnChg>
        <pc:cxnChg chg="add del mod">
          <ac:chgData name="Zhihao Tang" userId="c6afea04-4771-4879-9e3a-ee1175e1ff43" providerId="ADAL" clId="{5E6341F9-7952-44F8-8790-D7BA295D1CA8}" dt="2020-05-26T13:31:53.844" v="44"/>
          <ac:cxnSpMkLst>
            <pc:docMk/>
            <pc:sldMk cId="4237867036" sldId="4245"/>
            <ac:cxnSpMk id="940" creationId="{A72E5730-70E3-471B-AA84-F8E653F1497D}"/>
          </ac:cxnSpMkLst>
        </pc:cxnChg>
        <pc:cxnChg chg="add del mod">
          <ac:chgData name="Zhihao Tang" userId="c6afea04-4771-4879-9e3a-ee1175e1ff43" providerId="ADAL" clId="{5E6341F9-7952-44F8-8790-D7BA295D1CA8}" dt="2020-05-26T13:31:53.844" v="44"/>
          <ac:cxnSpMkLst>
            <pc:docMk/>
            <pc:sldMk cId="4237867036" sldId="4245"/>
            <ac:cxnSpMk id="941" creationId="{40EA6C1F-0E2F-45A3-A079-D691BE4C41A2}"/>
          </ac:cxnSpMkLst>
        </pc:cxnChg>
        <pc:cxnChg chg="add del mod">
          <ac:chgData name="Zhihao Tang" userId="c6afea04-4771-4879-9e3a-ee1175e1ff43" providerId="ADAL" clId="{5E6341F9-7952-44F8-8790-D7BA295D1CA8}" dt="2020-05-26T13:31:53.844" v="44"/>
          <ac:cxnSpMkLst>
            <pc:docMk/>
            <pc:sldMk cId="4237867036" sldId="4245"/>
            <ac:cxnSpMk id="942" creationId="{5E6F58FC-A51A-4084-AFB4-0A7E9DA3D308}"/>
          </ac:cxnSpMkLst>
        </pc:cxnChg>
        <pc:cxnChg chg="add del mod">
          <ac:chgData name="Zhihao Tang" userId="c6afea04-4771-4879-9e3a-ee1175e1ff43" providerId="ADAL" clId="{5E6341F9-7952-44F8-8790-D7BA295D1CA8}" dt="2020-05-26T13:31:53.844" v="44"/>
          <ac:cxnSpMkLst>
            <pc:docMk/>
            <pc:sldMk cId="4237867036" sldId="4245"/>
            <ac:cxnSpMk id="943" creationId="{406D8F13-D8E4-42A3-B50E-96D4194FB8FA}"/>
          </ac:cxnSpMkLst>
        </pc:cxnChg>
        <pc:cxnChg chg="add del mod">
          <ac:chgData name="Zhihao Tang" userId="c6afea04-4771-4879-9e3a-ee1175e1ff43" providerId="ADAL" clId="{5E6341F9-7952-44F8-8790-D7BA295D1CA8}" dt="2020-05-26T13:31:53.844" v="44"/>
          <ac:cxnSpMkLst>
            <pc:docMk/>
            <pc:sldMk cId="4237867036" sldId="4245"/>
            <ac:cxnSpMk id="944" creationId="{478A6721-1974-4FB4-8E70-3C623C7D3425}"/>
          </ac:cxnSpMkLst>
        </pc:cxnChg>
        <pc:cxnChg chg="add del mod">
          <ac:chgData name="Zhihao Tang" userId="c6afea04-4771-4879-9e3a-ee1175e1ff43" providerId="ADAL" clId="{5E6341F9-7952-44F8-8790-D7BA295D1CA8}" dt="2020-05-26T13:31:53.844" v="44"/>
          <ac:cxnSpMkLst>
            <pc:docMk/>
            <pc:sldMk cId="4237867036" sldId="4245"/>
            <ac:cxnSpMk id="945" creationId="{02A0746C-DEBF-476F-A02E-F3E9438C2277}"/>
          </ac:cxnSpMkLst>
        </pc:cxnChg>
        <pc:cxnChg chg="add del mod">
          <ac:chgData name="Zhihao Tang" userId="c6afea04-4771-4879-9e3a-ee1175e1ff43" providerId="ADAL" clId="{5E6341F9-7952-44F8-8790-D7BA295D1CA8}" dt="2020-05-26T13:31:53.844" v="44"/>
          <ac:cxnSpMkLst>
            <pc:docMk/>
            <pc:sldMk cId="4237867036" sldId="4245"/>
            <ac:cxnSpMk id="946" creationId="{9C4D2529-4C1E-432D-BEB3-928B854C8647}"/>
          </ac:cxnSpMkLst>
        </pc:cxnChg>
        <pc:cxnChg chg="add del mod">
          <ac:chgData name="Zhihao Tang" userId="c6afea04-4771-4879-9e3a-ee1175e1ff43" providerId="ADAL" clId="{5E6341F9-7952-44F8-8790-D7BA295D1CA8}" dt="2020-05-26T13:31:53.844" v="44"/>
          <ac:cxnSpMkLst>
            <pc:docMk/>
            <pc:sldMk cId="4237867036" sldId="4245"/>
            <ac:cxnSpMk id="947" creationId="{4B54DA9C-9BF3-406B-BFFF-9FDE19E9318E}"/>
          </ac:cxnSpMkLst>
        </pc:cxnChg>
        <pc:cxnChg chg="add del mod">
          <ac:chgData name="Zhihao Tang" userId="c6afea04-4771-4879-9e3a-ee1175e1ff43" providerId="ADAL" clId="{5E6341F9-7952-44F8-8790-D7BA295D1CA8}" dt="2020-05-26T13:31:53.844" v="44"/>
          <ac:cxnSpMkLst>
            <pc:docMk/>
            <pc:sldMk cId="4237867036" sldId="4245"/>
            <ac:cxnSpMk id="948" creationId="{B196D618-ADEC-4206-B43A-8A26A6A92932}"/>
          </ac:cxnSpMkLst>
        </pc:cxnChg>
        <pc:cxnChg chg="add del mod">
          <ac:chgData name="Zhihao Tang" userId="c6afea04-4771-4879-9e3a-ee1175e1ff43" providerId="ADAL" clId="{5E6341F9-7952-44F8-8790-D7BA295D1CA8}" dt="2020-05-26T13:31:53.844" v="44"/>
          <ac:cxnSpMkLst>
            <pc:docMk/>
            <pc:sldMk cId="4237867036" sldId="4245"/>
            <ac:cxnSpMk id="949" creationId="{EA19D351-A5D4-4EDB-9A75-B9E7EDC88A77}"/>
          </ac:cxnSpMkLst>
        </pc:cxnChg>
        <pc:cxnChg chg="add del mod">
          <ac:chgData name="Zhihao Tang" userId="c6afea04-4771-4879-9e3a-ee1175e1ff43" providerId="ADAL" clId="{5E6341F9-7952-44F8-8790-D7BA295D1CA8}" dt="2020-05-26T13:31:53.844" v="44"/>
          <ac:cxnSpMkLst>
            <pc:docMk/>
            <pc:sldMk cId="4237867036" sldId="4245"/>
            <ac:cxnSpMk id="950" creationId="{8F2349F5-D377-45CA-A612-9AEE4B55C7B0}"/>
          </ac:cxnSpMkLst>
        </pc:cxnChg>
        <pc:cxnChg chg="add del mod">
          <ac:chgData name="Zhihao Tang" userId="c6afea04-4771-4879-9e3a-ee1175e1ff43" providerId="ADAL" clId="{5E6341F9-7952-44F8-8790-D7BA295D1CA8}" dt="2020-05-26T13:31:53.844" v="44"/>
          <ac:cxnSpMkLst>
            <pc:docMk/>
            <pc:sldMk cId="4237867036" sldId="4245"/>
            <ac:cxnSpMk id="951" creationId="{90C2A74E-4AED-4F4C-B8B3-1A7377D98EF0}"/>
          </ac:cxnSpMkLst>
        </pc:cxnChg>
      </pc:sldChg>
      <pc:sldChg chg="delSp del">
        <pc:chgData name="Zhihao Tang" userId="c6afea04-4771-4879-9e3a-ee1175e1ff43" providerId="ADAL" clId="{5E6341F9-7952-44F8-8790-D7BA295D1CA8}" dt="2020-05-26T14:12:21.864" v="845" actId="2696"/>
        <pc:sldMkLst>
          <pc:docMk/>
          <pc:sldMk cId="1481645481" sldId="4246"/>
        </pc:sldMkLst>
        <pc:spChg chg="del">
          <ac:chgData name="Zhihao Tang" userId="c6afea04-4771-4879-9e3a-ee1175e1ff43" providerId="ADAL" clId="{5E6341F9-7952-44F8-8790-D7BA295D1CA8}" dt="2020-05-26T13:23:53.942" v="0" actId="478"/>
          <ac:spMkLst>
            <pc:docMk/>
            <pc:sldMk cId="1481645481" sldId="4246"/>
            <ac:spMk id="5" creationId="{94C97593-8A70-4EEE-8CCC-8D2E25478E84}"/>
          </ac:spMkLst>
        </pc:spChg>
      </pc:sldChg>
      <pc:sldChg chg="del">
        <pc:chgData name="Zhihao Tang" userId="c6afea04-4771-4879-9e3a-ee1175e1ff43" providerId="ADAL" clId="{5E6341F9-7952-44F8-8790-D7BA295D1CA8}" dt="2020-05-26T14:08:10.746" v="771" actId="2696"/>
        <pc:sldMkLst>
          <pc:docMk/>
          <pc:sldMk cId="1448352912" sldId="4247"/>
        </pc:sldMkLst>
      </pc:sldChg>
      <pc:sldChg chg="del">
        <pc:chgData name="Zhihao Tang" userId="c6afea04-4771-4879-9e3a-ee1175e1ff43" providerId="ADAL" clId="{5E6341F9-7952-44F8-8790-D7BA295D1CA8}" dt="2020-05-26T14:08:16.525" v="772" actId="2696"/>
        <pc:sldMkLst>
          <pc:docMk/>
          <pc:sldMk cId="169773253" sldId="4248"/>
        </pc:sldMkLst>
      </pc:sldChg>
      <pc:sldChg chg="addSp delSp modSp add modNotesTx">
        <pc:chgData name="Zhihao Tang" userId="c6afea04-4771-4879-9e3a-ee1175e1ff43" providerId="ADAL" clId="{5E6341F9-7952-44F8-8790-D7BA295D1CA8}" dt="2020-05-29T20:05:01.885" v="2433" actId="1076"/>
        <pc:sldMkLst>
          <pc:docMk/>
          <pc:sldMk cId="2246173140" sldId="4254"/>
        </pc:sldMkLst>
        <pc:spChg chg="del">
          <ac:chgData name="Zhihao Tang" userId="c6afea04-4771-4879-9e3a-ee1175e1ff43" providerId="ADAL" clId="{5E6341F9-7952-44F8-8790-D7BA295D1CA8}" dt="2020-05-26T13:42:37.417" v="201" actId="478"/>
          <ac:spMkLst>
            <pc:docMk/>
            <pc:sldMk cId="2246173140" sldId="4254"/>
            <ac:spMk id="2" creationId="{B49B377F-1C79-403D-B30F-66C61CA8D137}"/>
          </ac:spMkLst>
        </pc:spChg>
        <pc:spChg chg="del mod">
          <ac:chgData name="Zhihao Tang" userId="c6afea04-4771-4879-9e3a-ee1175e1ff43" providerId="ADAL" clId="{5E6341F9-7952-44F8-8790-D7BA295D1CA8}" dt="2020-05-26T13:42:48.169" v="215" actId="478"/>
          <ac:spMkLst>
            <pc:docMk/>
            <pc:sldMk cId="2246173140" sldId="4254"/>
            <ac:spMk id="3" creationId="{06854B20-9DE1-4227-BEDD-2D51C3849298}"/>
          </ac:spMkLst>
        </pc:spChg>
        <pc:spChg chg="add mod">
          <ac:chgData name="Zhihao Tang" userId="c6afea04-4771-4879-9e3a-ee1175e1ff43" providerId="ADAL" clId="{5E6341F9-7952-44F8-8790-D7BA295D1CA8}" dt="2020-05-26T14:08:40.289" v="774" actId="1076"/>
          <ac:spMkLst>
            <pc:docMk/>
            <pc:sldMk cId="2246173140" sldId="4254"/>
            <ac:spMk id="4" creationId="{B919B4DB-BC4C-42C7-B70E-840155D7097D}"/>
          </ac:spMkLst>
        </pc:spChg>
        <pc:spChg chg="add mod">
          <ac:chgData name="Zhihao Tang" userId="c6afea04-4771-4879-9e3a-ee1175e1ff43" providerId="ADAL" clId="{5E6341F9-7952-44F8-8790-D7BA295D1CA8}" dt="2020-05-26T13:53:35.083" v="483" actId="1076"/>
          <ac:spMkLst>
            <pc:docMk/>
            <pc:sldMk cId="2246173140" sldId="4254"/>
            <ac:spMk id="6" creationId="{87CF3D65-A52C-46CE-BF13-02F607254E5A}"/>
          </ac:spMkLst>
        </pc:spChg>
        <pc:spChg chg="add">
          <ac:chgData name="Zhihao Tang" userId="c6afea04-4771-4879-9e3a-ee1175e1ff43" providerId="ADAL" clId="{5E6341F9-7952-44F8-8790-D7BA295D1CA8}" dt="2020-05-29T16:56:12.690" v="2408"/>
          <ac:spMkLst>
            <pc:docMk/>
            <pc:sldMk cId="2246173140" sldId="4254"/>
            <ac:spMk id="10" creationId="{53D0D9B6-DF3C-4817-83E2-266305770E2E}"/>
          </ac:spMkLst>
        </pc:spChg>
        <pc:spChg chg="add">
          <ac:chgData name="Zhihao Tang" userId="c6afea04-4771-4879-9e3a-ee1175e1ff43" providerId="ADAL" clId="{5E6341F9-7952-44F8-8790-D7BA295D1CA8}" dt="2020-05-29T16:56:12.690" v="2408"/>
          <ac:spMkLst>
            <pc:docMk/>
            <pc:sldMk cId="2246173140" sldId="4254"/>
            <ac:spMk id="11" creationId="{F47B9EDD-9905-4937-9367-549EA7C0D486}"/>
          </ac:spMkLst>
        </pc:spChg>
        <pc:grpChg chg="add mod">
          <ac:chgData name="Zhihao Tang" userId="c6afea04-4771-4879-9e3a-ee1175e1ff43" providerId="ADAL" clId="{5E6341F9-7952-44F8-8790-D7BA295D1CA8}" dt="2020-05-29T16:56:14.209" v="2409"/>
          <ac:grpSpMkLst>
            <pc:docMk/>
            <pc:sldMk cId="2246173140" sldId="4254"/>
            <ac:grpSpMk id="9" creationId="{6DDB79AA-D220-477D-A981-687DC034DF6E}"/>
          </ac:grpSpMkLst>
        </pc:grpChg>
        <pc:graphicFrameChg chg="add mod">
          <ac:chgData name="Zhihao Tang" userId="c6afea04-4771-4879-9e3a-ee1175e1ff43" providerId="ADAL" clId="{5E6341F9-7952-44F8-8790-D7BA295D1CA8}" dt="2020-05-29T17:01:24.963" v="2424" actId="207"/>
          <ac:graphicFrameMkLst>
            <pc:docMk/>
            <pc:sldMk cId="2246173140" sldId="4254"/>
            <ac:graphicFrameMk id="12" creationId="{32FC1948-DEB2-4DEE-B385-66E8182DB3A4}"/>
          </ac:graphicFrameMkLst>
        </pc:graphicFrameChg>
        <pc:picChg chg="add mod">
          <ac:chgData name="Zhihao Tang" userId="c6afea04-4771-4879-9e3a-ee1175e1ff43" providerId="ADAL" clId="{5E6341F9-7952-44F8-8790-D7BA295D1CA8}" dt="2020-05-29T16:56:05.713" v="2405" actId="1076"/>
          <ac:picMkLst>
            <pc:docMk/>
            <pc:sldMk cId="2246173140" sldId="4254"/>
            <ac:picMk id="5" creationId="{3CE56456-4EDF-4B5B-8B54-A98A8CD592E9}"/>
          </ac:picMkLst>
        </pc:picChg>
        <pc:picChg chg="add mod">
          <ac:chgData name="Zhihao Tang" userId="c6afea04-4771-4879-9e3a-ee1175e1ff43" providerId="ADAL" clId="{5E6341F9-7952-44F8-8790-D7BA295D1CA8}" dt="2020-05-29T20:05:01.885" v="2433" actId="1076"/>
          <ac:picMkLst>
            <pc:docMk/>
            <pc:sldMk cId="2246173140" sldId="4254"/>
            <ac:picMk id="7" creationId="{C15F4661-7D66-4B2C-B145-FB0234B68479}"/>
          </ac:picMkLst>
        </pc:picChg>
        <pc:picChg chg="add mod">
          <ac:chgData name="Zhihao Tang" userId="c6afea04-4771-4879-9e3a-ee1175e1ff43" providerId="ADAL" clId="{5E6341F9-7952-44F8-8790-D7BA295D1CA8}" dt="2020-05-29T16:56:10.812" v="2407" actId="1076"/>
          <ac:picMkLst>
            <pc:docMk/>
            <pc:sldMk cId="2246173140" sldId="4254"/>
            <ac:picMk id="8" creationId="{07876ADE-D996-4442-A4E4-FC0A5538C8BB}"/>
          </ac:picMkLst>
        </pc:picChg>
      </pc:sldChg>
      <pc:sldChg chg="add del">
        <pc:chgData name="Zhihao Tang" userId="c6afea04-4771-4879-9e3a-ee1175e1ff43" providerId="ADAL" clId="{5E6341F9-7952-44F8-8790-D7BA295D1CA8}" dt="2020-05-26T13:43:07.558" v="217" actId="2696"/>
        <pc:sldMkLst>
          <pc:docMk/>
          <pc:sldMk cId="4081320219" sldId="4255"/>
        </pc:sldMkLst>
      </pc:sldChg>
      <pc:sldChg chg="modSp add del">
        <pc:chgData name="Zhihao Tang" userId="c6afea04-4771-4879-9e3a-ee1175e1ff43" providerId="ADAL" clId="{5E6341F9-7952-44F8-8790-D7BA295D1CA8}" dt="2020-05-26T14:05:06.539" v="527" actId="2696"/>
        <pc:sldMkLst>
          <pc:docMk/>
          <pc:sldMk cId="627134613" sldId="4256"/>
        </pc:sldMkLst>
        <pc:spChg chg="mod">
          <ac:chgData name="Zhihao Tang" userId="c6afea04-4771-4879-9e3a-ee1175e1ff43" providerId="ADAL" clId="{5E6341F9-7952-44F8-8790-D7BA295D1CA8}" dt="2020-05-26T13:43:16.330" v="236" actId="20577"/>
          <ac:spMkLst>
            <pc:docMk/>
            <pc:sldMk cId="627134613" sldId="4256"/>
            <ac:spMk id="4" creationId="{B919B4DB-BC4C-42C7-B70E-840155D7097D}"/>
          </ac:spMkLst>
        </pc:spChg>
      </pc:sldChg>
      <pc:sldChg chg="add del">
        <pc:chgData name="Zhihao Tang" userId="c6afea04-4771-4879-9e3a-ee1175e1ff43" providerId="ADAL" clId="{5E6341F9-7952-44F8-8790-D7BA295D1CA8}" dt="2020-05-26T13:52:39.604" v="440" actId="2696"/>
        <pc:sldMkLst>
          <pc:docMk/>
          <pc:sldMk cId="2926840162" sldId="4257"/>
        </pc:sldMkLst>
      </pc:sldChg>
      <pc:sldChg chg="addSp delSp modSp add">
        <pc:chgData name="Zhihao Tang" userId="c6afea04-4771-4879-9e3a-ee1175e1ff43" providerId="ADAL" clId="{5E6341F9-7952-44F8-8790-D7BA295D1CA8}" dt="2020-05-26T14:12:14.404" v="844" actId="478"/>
        <pc:sldMkLst>
          <pc:docMk/>
          <pc:sldMk cId="4212930390" sldId="4258"/>
        </pc:sldMkLst>
        <pc:spChg chg="add del mod">
          <ac:chgData name="Zhihao Tang" userId="c6afea04-4771-4879-9e3a-ee1175e1ff43" providerId="ADAL" clId="{5E6341F9-7952-44F8-8790-D7BA295D1CA8}" dt="2020-05-26T14:12:14.404" v="844" actId="478"/>
          <ac:spMkLst>
            <pc:docMk/>
            <pc:sldMk cId="4212930390" sldId="4258"/>
            <ac:spMk id="3" creationId="{BB2F8AF6-4A1D-4FD5-BB04-78F46F3EBD8B}"/>
          </ac:spMkLst>
        </pc:spChg>
        <pc:spChg chg="mod">
          <ac:chgData name="Zhihao Tang" userId="c6afea04-4771-4879-9e3a-ee1175e1ff43" providerId="ADAL" clId="{5E6341F9-7952-44F8-8790-D7BA295D1CA8}" dt="2020-05-26T14:12:04.748" v="842" actId="20577"/>
          <ac:spMkLst>
            <pc:docMk/>
            <pc:sldMk cId="4212930390" sldId="4258"/>
            <ac:spMk id="4" creationId="{191CEE30-A075-4F81-9155-A6F95EFDB767}"/>
          </ac:spMkLst>
        </pc:spChg>
        <pc:spChg chg="del">
          <ac:chgData name="Zhihao Tang" userId="c6afea04-4771-4879-9e3a-ee1175e1ff43" providerId="ADAL" clId="{5E6341F9-7952-44F8-8790-D7BA295D1CA8}" dt="2020-05-26T14:12:08.564" v="843" actId="478"/>
          <ac:spMkLst>
            <pc:docMk/>
            <pc:sldMk cId="4212930390" sldId="4258"/>
            <ac:spMk id="5" creationId="{94C97593-8A70-4EEE-8CCC-8D2E25478E84}"/>
          </ac:spMkLst>
        </pc:spChg>
      </pc:sldChg>
      <pc:sldChg chg="addSp delSp modSp add del">
        <pc:chgData name="Zhihao Tang" userId="c6afea04-4771-4879-9e3a-ee1175e1ff43" providerId="ADAL" clId="{5E6341F9-7952-44F8-8790-D7BA295D1CA8}" dt="2020-05-29T20:24:50.906" v="2603" actId="2696"/>
        <pc:sldMkLst>
          <pc:docMk/>
          <pc:sldMk cId="2411947587" sldId="4270"/>
        </pc:sldMkLst>
        <pc:spChg chg="mod">
          <ac:chgData name="Zhihao Tang" userId="c6afea04-4771-4879-9e3a-ee1175e1ff43" providerId="ADAL" clId="{5E6341F9-7952-44F8-8790-D7BA295D1CA8}" dt="2020-05-29T20:14:58.487" v="2581" actId="207"/>
          <ac:spMkLst>
            <pc:docMk/>
            <pc:sldMk cId="2411947587" sldId="4270"/>
            <ac:spMk id="4" creationId="{00000000-0000-0000-0000-000000000000}"/>
          </ac:spMkLst>
        </pc:spChg>
        <pc:spChg chg="del">
          <ac:chgData name="Zhihao Tang" userId="c6afea04-4771-4879-9e3a-ee1175e1ff43" providerId="ADAL" clId="{5E6341F9-7952-44F8-8790-D7BA295D1CA8}" dt="2020-05-29T20:14:32.395" v="2559" actId="478"/>
          <ac:spMkLst>
            <pc:docMk/>
            <pc:sldMk cId="2411947587" sldId="4270"/>
            <ac:spMk id="13" creationId="{00000000-0000-0000-0000-000000000000}"/>
          </ac:spMkLst>
        </pc:spChg>
        <pc:spChg chg="del">
          <ac:chgData name="Zhihao Tang" userId="c6afea04-4771-4879-9e3a-ee1175e1ff43" providerId="ADAL" clId="{5E6341F9-7952-44F8-8790-D7BA295D1CA8}" dt="2020-05-29T20:14:21.464" v="2556" actId="478"/>
          <ac:spMkLst>
            <pc:docMk/>
            <pc:sldMk cId="2411947587" sldId="4270"/>
            <ac:spMk id="20" creationId="{00000000-0000-0000-0000-000000000000}"/>
          </ac:spMkLst>
        </pc:spChg>
        <pc:grpChg chg="add del">
          <ac:chgData name="Zhihao Tang" userId="c6afea04-4771-4879-9e3a-ee1175e1ff43" providerId="ADAL" clId="{5E6341F9-7952-44F8-8790-D7BA295D1CA8}" dt="2020-05-29T20:14:29.333" v="2558" actId="478"/>
          <ac:grpSpMkLst>
            <pc:docMk/>
            <pc:sldMk cId="2411947587" sldId="4270"/>
            <ac:grpSpMk id="5" creationId="{00000000-0000-0000-0000-000000000000}"/>
          </ac:grpSpMkLst>
        </pc:grpChg>
        <pc:grpChg chg="del">
          <ac:chgData name="Zhihao Tang" userId="c6afea04-4771-4879-9e3a-ee1175e1ff43" providerId="ADAL" clId="{5E6341F9-7952-44F8-8790-D7BA295D1CA8}" dt="2020-05-29T20:14:21.464" v="2556" actId="478"/>
          <ac:grpSpMkLst>
            <pc:docMk/>
            <pc:sldMk cId="2411947587" sldId="4270"/>
            <ac:grpSpMk id="21" creationId="{00000000-0000-0000-0000-000000000000}"/>
          </ac:grpSpMkLst>
        </pc:grpChg>
      </pc:sldChg>
      <pc:sldChg chg="modSp add del">
        <pc:chgData name="Zhihao Tang" userId="c6afea04-4771-4879-9e3a-ee1175e1ff43" providerId="ADAL" clId="{5E6341F9-7952-44F8-8790-D7BA295D1CA8}" dt="2020-05-29T20:24:50.900" v="2602" actId="2696"/>
        <pc:sldMkLst>
          <pc:docMk/>
          <pc:sldMk cId="1332762053" sldId="4271"/>
        </pc:sldMkLst>
        <pc:spChg chg="mod">
          <ac:chgData name="Zhihao Tang" userId="c6afea04-4771-4879-9e3a-ee1175e1ff43" providerId="ADAL" clId="{5E6341F9-7952-44F8-8790-D7BA295D1CA8}" dt="2020-05-29T20:17:56.005" v="2601" actId="207"/>
          <ac:spMkLst>
            <pc:docMk/>
            <pc:sldMk cId="1332762053" sldId="4271"/>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custLinFactNeighborX="33294" custLinFactNeighborY="10384">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35037">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Front End</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Inside</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Back End</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Outside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Management</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5"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5"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5"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5">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5">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1097" y="0"/>
          <a:ext cx="1561653"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1097" y="0"/>
        <a:ext cx="1467667" cy="375945"/>
      </dsp:txXfrm>
    </dsp:sp>
    <dsp:sp modelId="{B554BC9E-1666-1549-9670-7336C0E91747}">
      <dsp:nvSpPr>
        <dsp:cNvPr id="0" name=""/>
        <dsp:cNvSpPr/>
      </dsp:nvSpPr>
      <dsp:spPr>
        <a:xfrm>
          <a:off x="1201974" y="0"/>
          <a:ext cx="15976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389947" y="0"/>
        <a:ext cx="1221749" cy="375945"/>
      </dsp:txXfrm>
    </dsp:sp>
    <dsp:sp modelId="{D3C5EC13-71A2-CA41-97FB-AE2AB3A23AD5}">
      <dsp:nvSpPr>
        <dsp:cNvPr id="0" name=""/>
        <dsp:cNvSpPr/>
      </dsp:nvSpPr>
      <dsp:spPr>
        <a:xfrm>
          <a:off x="2437446" y="0"/>
          <a:ext cx="13907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2625419" y="0"/>
        <a:ext cx="1014844" cy="375945"/>
      </dsp:txXfrm>
    </dsp:sp>
    <dsp:sp modelId="{B742941B-14F4-8A4A-AF8F-9EE2C844F327}">
      <dsp:nvSpPr>
        <dsp:cNvPr id="0" name=""/>
        <dsp:cNvSpPr/>
      </dsp:nvSpPr>
      <dsp:spPr>
        <a:xfrm>
          <a:off x="3468907"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3656880" y="0"/>
        <a:ext cx="1427932" cy="375945"/>
      </dsp:txXfrm>
    </dsp:sp>
    <dsp:sp modelId="{6BFC531D-86C9-CA41-95A7-A5FC43E08EFF}">
      <dsp:nvSpPr>
        <dsp:cNvPr id="0" name=""/>
        <dsp:cNvSpPr/>
      </dsp:nvSpPr>
      <dsp:spPr>
        <a:xfrm>
          <a:off x="4912010"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5099983" y="0"/>
        <a:ext cx="1427932"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95568" y="0"/>
          <a:ext cx="1231260" cy="407431"/>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95568" y="0"/>
        <a:ext cx="1129402" cy="407431"/>
      </dsp:txXfrm>
    </dsp:sp>
    <dsp:sp modelId="{B554BC9E-1666-1549-9670-7336C0E91747}">
      <dsp:nvSpPr>
        <dsp:cNvPr id="0" name=""/>
        <dsp:cNvSpPr/>
      </dsp:nvSpPr>
      <dsp:spPr>
        <a:xfrm>
          <a:off x="947677" y="0"/>
          <a:ext cx="1259676" cy="407431"/>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151393" y="0"/>
        <a:ext cx="852245" cy="407431"/>
      </dsp:txXfrm>
    </dsp:sp>
    <dsp:sp modelId="{D3C5EC13-71A2-CA41-97FB-AE2AB3A23AD5}">
      <dsp:nvSpPr>
        <dsp:cNvPr id="0" name=""/>
        <dsp:cNvSpPr/>
      </dsp:nvSpPr>
      <dsp:spPr>
        <a:xfrm>
          <a:off x="1921765" y="0"/>
          <a:ext cx="1096545" cy="407431"/>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2125481" y="0"/>
        <a:ext cx="689114" cy="407431"/>
      </dsp:txXfrm>
    </dsp:sp>
    <dsp:sp modelId="{B742941B-14F4-8A4A-AF8F-9EE2C844F327}">
      <dsp:nvSpPr>
        <dsp:cNvPr id="0" name=""/>
        <dsp:cNvSpPr/>
      </dsp:nvSpPr>
      <dsp:spPr>
        <a:xfrm>
          <a:off x="2735004" y="0"/>
          <a:ext cx="1422238" cy="407431"/>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2938720" y="0"/>
        <a:ext cx="1014807" cy="407431"/>
      </dsp:txXfrm>
    </dsp:sp>
    <dsp:sp modelId="{6BFC531D-86C9-CA41-95A7-A5FC43E08EFF}">
      <dsp:nvSpPr>
        <dsp:cNvPr id="0" name=""/>
        <dsp:cNvSpPr/>
      </dsp:nvSpPr>
      <dsp:spPr>
        <a:xfrm>
          <a:off x="3872795" y="0"/>
          <a:ext cx="1422238" cy="407431"/>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4076511" y="0"/>
        <a:ext cx="1014807" cy="407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1097" y="0"/>
          <a:ext cx="1561653"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1097" y="0"/>
        <a:ext cx="1467667" cy="375945"/>
      </dsp:txXfrm>
    </dsp:sp>
    <dsp:sp modelId="{B554BC9E-1666-1549-9670-7336C0E91747}">
      <dsp:nvSpPr>
        <dsp:cNvPr id="0" name=""/>
        <dsp:cNvSpPr/>
      </dsp:nvSpPr>
      <dsp:spPr>
        <a:xfrm>
          <a:off x="1201974" y="0"/>
          <a:ext cx="15976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389947" y="0"/>
        <a:ext cx="1221749" cy="375945"/>
      </dsp:txXfrm>
    </dsp:sp>
    <dsp:sp modelId="{D3C5EC13-71A2-CA41-97FB-AE2AB3A23AD5}">
      <dsp:nvSpPr>
        <dsp:cNvPr id="0" name=""/>
        <dsp:cNvSpPr/>
      </dsp:nvSpPr>
      <dsp:spPr>
        <a:xfrm>
          <a:off x="2437446" y="0"/>
          <a:ext cx="13907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2625419" y="0"/>
        <a:ext cx="1014844" cy="375945"/>
      </dsp:txXfrm>
    </dsp:sp>
    <dsp:sp modelId="{B742941B-14F4-8A4A-AF8F-9EE2C844F327}">
      <dsp:nvSpPr>
        <dsp:cNvPr id="0" name=""/>
        <dsp:cNvSpPr/>
      </dsp:nvSpPr>
      <dsp:spPr>
        <a:xfrm>
          <a:off x="3468907"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3656880" y="0"/>
        <a:ext cx="1427932" cy="375945"/>
      </dsp:txXfrm>
    </dsp:sp>
    <dsp:sp modelId="{6BFC531D-86C9-CA41-95A7-A5FC43E08EFF}">
      <dsp:nvSpPr>
        <dsp:cNvPr id="0" name=""/>
        <dsp:cNvSpPr/>
      </dsp:nvSpPr>
      <dsp:spPr>
        <a:xfrm>
          <a:off x="4912010"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5099983" y="0"/>
        <a:ext cx="1427932"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1097" y="0"/>
          <a:ext cx="1561653"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1097" y="0"/>
        <a:ext cx="1467667" cy="375945"/>
      </dsp:txXfrm>
    </dsp:sp>
    <dsp:sp modelId="{B554BC9E-1666-1549-9670-7336C0E91747}">
      <dsp:nvSpPr>
        <dsp:cNvPr id="0" name=""/>
        <dsp:cNvSpPr/>
      </dsp:nvSpPr>
      <dsp:spPr>
        <a:xfrm>
          <a:off x="1201974" y="0"/>
          <a:ext cx="15976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389947" y="0"/>
        <a:ext cx="1221749" cy="375945"/>
      </dsp:txXfrm>
    </dsp:sp>
    <dsp:sp modelId="{D3C5EC13-71A2-CA41-97FB-AE2AB3A23AD5}">
      <dsp:nvSpPr>
        <dsp:cNvPr id="0" name=""/>
        <dsp:cNvSpPr/>
      </dsp:nvSpPr>
      <dsp:spPr>
        <a:xfrm>
          <a:off x="2437446" y="0"/>
          <a:ext cx="13907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2625419" y="0"/>
        <a:ext cx="1014844" cy="375945"/>
      </dsp:txXfrm>
    </dsp:sp>
    <dsp:sp modelId="{B742941B-14F4-8A4A-AF8F-9EE2C844F327}">
      <dsp:nvSpPr>
        <dsp:cNvPr id="0" name=""/>
        <dsp:cNvSpPr/>
      </dsp:nvSpPr>
      <dsp:spPr>
        <a:xfrm>
          <a:off x="3468907"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3656880" y="0"/>
        <a:ext cx="1427932" cy="375945"/>
      </dsp:txXfrm>
    </dsp:sp>
    <dsp:sp modelId="{6BFC531D-86C9-CA41-95A7-A5FC43E08EFF}">
      <dsp:nvSpPr>
        <dsp:cNvPr id="0" name=""/>
        <dsp:cNvSpPr/>
      </dsp:nvSpPr>
      <dsp:spPr>
        <a:xfrm>
          <a:off x="4912010"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5099983" y="0"/>
        <a:ext cx="1427932"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1097" y="0"/>
          <a:ext cx="1561653"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Front End</a:t>
          </a:r>
        </a:p>
      </dsp:txBody>
      <dsp:txXfrm>
        <a:off x="1097" y="0"/>
        <a:ext cx="1467667" cy="375945"/>
      </dsp:txXfrm>
    </dsp:sp>
    <dsp:sp modelId="{B554BC9E-1666-1549-9670-7336C0E91747}">
      <dsp:nvSpPr>
        <dsp:cNvPr id="0" name=""/>
        <dsp:cNvSpPr/>
      </dsp:nvSpPr>
      <dsp:spPr>
        <a:xfrm>
          <a:off x="1201974" y="0"/>
          <a:ext cx="159769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Back End</a:t>
          </a:r>
        </a:p>
      </dsp:txBody>
      <dsp:txXfrm>
        <a:off x="1389947" y="0"/>
        <a:ext cx="1221749" cy="375945"/>
      </dsp:txXfrm>
    </dsp:sp>
    <dsp:sp modelId="{D3C5EC13-71A2-CA41-97FB-AE2AB3A23AD5}">
      <dsp:nvSpPr>
        <dsp:cNvPr id="0" name=""/>
        <dsp:cNvSpPr/>
      </dsp:nvSpPr>
      <dsp:spPr>
        <a:xfrm>
          <a:off x="2437446" y="0"/>
          <a:ext cx="13907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Inside</a:t>
          </a:r>
        </a:p>
      </dsp:txBody>
      <dsp:txXfrm>
        <a:off x="2625419" y="0"/>
        <a:ext cx="1014844" cy="375945"/>
      </dsp:txXfrm>
    </dsp:sp>
    <dsp:sp modelId="{B742941B-14F4-8A4A-AF8F-9EE2C844F327}">
      <dsp:nvSpPr>
        <dsp:cNvPr id="0" name=""/>
        <dsp:cNvSpPr/>
      </dsp:nvSpPr>
      <dsp:spPr>
        <a:xfrm>
          <a:off x="3468907"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Outside</a:t>
          </a:r>
        </a:p>
      </dsp:txBody>
      <dsp:txXfrm>
        <a:off x="3656880" y="0"/>
        <a:ext cx="1427932" cy="375945"/>
      </dsp:txXfrm>
    </dsp:sp>
    <dsp:sp modelId="{6BFC531D-86C9-CA41-95A7-A5FC43E08EFF}">
      <dsp:nvSpPr>
        <dsp:cNvPr id="0" name=""/>
        <dsp:cNvSpPr/>
      </dsp:nvSpPr>
      <dsp:spPr>
        <a:xfrm>
          <a:off x="4912010" y="0"/>
          <a:ext cx="180387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Management</a:t>
          </a:r>
        </a:p>
      </dsp:txBody>
      <dsp:txXfrm>
        <a:off x="5099983" y="0"/>
        <a:ext cx="1427932"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5/29/2020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5/29/2020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i="0">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659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integration: industry-leading "5 in 1" full-stack capability, dustproof, shockproof, noise reduction, and wide environment adaptability;</a:t>
            </a:r>
          </a:p>
          <a:p>
            <a:r>
              <a:rPr lang="en-US"/>
              <a:t>Plug-and-play: full-stack modular design, cabinet-based delivery, easy installation;</a:t>
            </a:r>
          </a:p>
          <a:p>
            <a:r>
              <a:rPr lang="en-US"/>
              <a:t>Simplified management: Unified management of devices, resource and applications with intelligent O&amp;M, maximum 20,000 sites support;</a:t>
            </a:r>
          </a:p>
          <a:p>
            <a:r>
              <a:rPr lang="en-US"/>
              <a:t>Computing acceleration: built-in AI inference card, supporting hardware encoding and decoding, providing powerful computing capability</a:t>
            </a:r>
          </a:p>
          <a:p>
            <a:r>
              <a:rPr lang="en-US"/>
              <a:t>AI Online Update: Cloud-based training and edge inference, improving AI accuracy</a:t>
            </a:r>
          </a:p>
          <a:p>
            <a:r>
              <a:rPr lang="en-US"/>
              <a:t>Intelligent O&amp;M: automatic inspection, fault prediction, and self-healing, avoiding service interruption and attendance-free</a:t>
            </a:r>
          </a:p>
          <a:p>
            <a:r>
              <a:rPr lang="en-US"/>
              <a:t>Edge autonomy: No data loss occurs, providing always-online service, even when cloud and network disconnected by local full-stack capabilities</a:t>
            </a:r>
          </a:p>
          <a:p>
            <a:r>
              <a:rPr lang="en-US"/>
              <a:t>Hierarchical data governance: shorter latency, better efficiency, and manageable data transferred</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2987839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19</a:t>
            </a:fld>
            <a:endParaRPr lang="en-US"/>
          </a:p>
        </p:txBody>
      </p:sp>
    </p:spTree>
    <p:extLst>
      <p:ext uri="{BB962C8B-B14F-4D97-AF65-F5344CB8AC3E}">
        <p14:creationId xmlns:p14="http://schemas.microsoft.com/office/powerpoint/2010/main" val="224082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FusionCube 500 is one of the FusionCube products which is used as intelligent data center appliance. It is optimized for edge scenarios.</a:t>
            </a:r>
          </a:p>
        </p:txBody>
      </p:sp>
      <p:sp>
        <p:nvSpPr>
          <p:cNvPr id="4" name="Slide Number Placeholder 3"/>
          <p:cNvSpPr>
            <a:spLocks noGrp="1"/>
          </p:cNvSpPr>
          <p:nvPr>
            <p:ph type="sldNum" sz="quarter" idx="5"/>
          </p:nvPr>
        </p:nvSpPr>
        <p:spPr/>
        <p:txBody>
          <a:bodyPr/>
          <a:lstStyle/>
          <a:p>
            <a:fld id="{77AA6347-9C5C-4498-B753-1DF27CA46170}" type="slidenum">
              <a:rPr lang="en-US" smtClean="0"/>
              <a:t>20</a:t>
            </a:fld>
            <a:endParaRPr lang="en-US"/>
          </a:p>
        </p:txBody>
      </p:sp>
    </p:spTree>
    <p:extLst>
      <p:ext uri="{BB962C8B-B14F-4D97-AF65-F5344CB8AC3E}">
        <p14:creationId xmlns:p14="http://schemas.microsoft.com/office/powerpoint/2010/main" val="2258600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115" indent="-285115">
              <a:lnSpc>
                <a:spcPct val="150000"/>
              </a:lnSpc>
              <a:buFont typeface="Wingdings,Sans-Serif"/>
              <a:buChar char="Ø"/>
            </a:pPr>
            <a:r>
              <a:rPr lang="en-US" altLang="zh-CN" b="1">
                <a:ea typeface="等线"/>
              </a:rPr>
              <a:t>High</a:t>
            </a:r>
            <a:r>
              <a:rPr lang="zh-CN" altLang="en-US" b="1">
                <a:ea typeface="等线"/>
              </a:rPr>
              <a:t> </a:t>
            </a:r>
            <a:r>
              <a:rPr lang="en-US" altLang="zh-CN" b="1">
                <a:ea typeface="等线"/>
              </a:rPr>
              <a:t>integration</a:t>
            </a:r>
            <a:r>
              <a:rPr lang="zh-CN" altLang="en-US" b="1">
                <a:ea typeface="等线"/>
              </a:rPr>
              <a:t> </a:t>
            </a:r>
            <a:r>
              <a:rPr lang="en-US" altLang="zh-CN" b="1">
                <a:ea typeface="等线"/>
              </a:rPr>
              <a:t>and</a:t>
            </a:r>
            <a:r>
              <a:rPr lang="zh-CN" altLang="en-US" b="1">
                <a:ea typeface="等线"/>
              </a:rPr>
              <a:t> </a:t>
            </a:r>
            <a:r>
              <a:rPr lang="en-US" altLang="zh-CN" b="1">
                <a:ea typeface="等线"/>
              </a:rPr>
              <a:t>miniaturized</a:t>
            </a:r>
            <a:r>
              <a:rPr lang="zh-CN" altLang="en-US" b="1">
                <a:ea typeface="等线"/>
              </a:rPr>
              <a:t> </a:t>
            </a:r>
            <a:r>
              <a:rPr lang="en-US" altLang="zh-CN" b="1">
                <a:ea typeface="等线"/>
              </a:rPr>
              <a:t>appliance:</a:t>
            </a:r>
            <a:r>
              <a:rPr lang="zh-CN" altLang="en-US" b="1">
                <a:ea typeface="等线"/>
              </a:rPr>
              <a:t> </a:t>
            </a:r>
            <a:r>
              <a:rPr lang="en-US" altLang="zh-CN" b="1">
                <a:ea typeface="等线"/>
              </a:rPr>
              <a:t>enterprise-level</a:t>
            </a:r>
            <a:r>
              <a:rPr lang="zh-CN" altLang="en-US" b="1">
                <a:ea typeface="等线"/>
              </a:rPr>
              <a:t> </a:t>
            </a:r>
            <a:r>
              <a:rPr lang="en-US" altLang="zh-CN" b="1">
                <a:ea typeface="等线"/>
              </a:rPr>
              <a:t>data</a:t>
            </a:r>
            <a:r>
              <a:rPr lang="zh-CN" altLang="en-US" b="1">
                <a:ea typeface="等线"/>
              </a:rPr>
              <a:t> </a:t>
            </a:r>
            <a:r>
              <a:rPr lang="en-US" altLang="zh-CN" b="1">
                <a:ea typeface="等线"/>
              </a:rPr>
              <a:t>reliability,</a:t>
            </a:r>
            <a:r>
              <a:rPr lang="zh-CN" altLang="en-US" b="1">
                <a:ea typeface="等线"/>
              </a:rPr>
              <a:t> </a:t>
            </a:r>
            <a:r>
              <a:rPr lang="en-US" altLang="zh-CN" b="1">
                <a:ea typeface="等线"/>
              </a:rPr>
              <a:t>applicable</a:t>
            </a:r>
            <a:r>
              <a:rPr lang="zh-CN" altLang="en-US" b="1">
                <a:ea typeface="等线"/>
              </a:rPr>
              <a:t> </a:t>
            </a:r>
            <a:r>
              <a:rPr lang="en-US" altLang="zh-CN" b="1">
                <a:ea typeface="等线"/>
              </a:rPr>
              <a:t>to</a:t>
            </a:r>
            <a:r>
              <a:rPr lang="zh-CN" altLang="en-US" b="1">
                <a:ea typeface="等线"/>
              </a:rPr>
              <a:t> </a:t>
            </a:r>
            <a:r>
              <a:rPr lang="en-US" altLang="zh-CN" b="1">
                <a:ea typeface="等线"/>
              </a:rPr>
              <a:t>desktop</a:t>
            </a:r>
            <a:r>
              <a:rPr lang="zh-CN" altLang="en-US" b="1">
                <a:ea typeface="等线"/>
              </a:rPr>
              <a:t> </a:t>
            </a:r>
            <a:r>
              <a:rPr lang="en-US" altLang="zh-CN" b="1">
                <a:ea typeface="等线"/>
              </a:rPr>
              <a:t>environments</a:t>
            </a:r>
            <a:r>
              <a:rPr lang="zh-CN" altLang="en-US" b="1">
                <a:ea typeface="等线"/>
              </a:rPr>
              <a:t> </a:t>
            </a:r>
            <a:r>
              <a:rPr lang="en-US" altLang="zh-CN" b="1">
                <a:ea typeface="等线"/>
              </a:rPr>
              <a:t>without</a:t>
            </a:r>
            <a:r>
              <a:rPr lang="zh-CN" altLang="en-US" b="1">
                <a:ea typeface="等线"/>
              </a:rPr>
              <a:t> </a:t>
            </a:r>
            <a:r>
              <a:rPr lang="en-US" altLang="zh-CN" b="1">
                <a:ea typeface="等线"/>
              </a:rPr>
              <a:t>cabinets</a:t>
            </a:r>
            <a:r>
              <a:rPr lang="zh-CN" altLang="en-US" b="1">
                <a:ea typeface="等线"/>
              </a:rPr>
              <a:t> </a:t>
            </a:r>
            <a:r>
              <a:rPr lang="en-US" altLang="zh-CN" b="1">
                <a:ea typeface="等线"/>
              </a:rPr>
              <a:t>or</a:t>
            </a:r>
            <a:r>
              <a:rPr lang="zh-CN" altLang="en-US" b="1">
                <a:ea typeface="等线"/>
              </a:rPr>
              <a:t> </a:t>
            </a:r>
            <a:r>
              <a:rPr lang="en-US" altLang="zh-CN" b="1">
                <a:ea typeface="等线"/>
              </a:rPr>
              <a:t>air</a:t>
            </a:r>
            <a:r>
              <a:rPr lang="zh-CN" altLang="en-US" b="1">
                <a:ea typeface="等线"/>
              </a:rPr>
              <a:t> </a:t>
            </a:r>
            <a:r>
              <a:rPr lang="en-US" altLang="zh-CN" b="1">
                <a:ea typeface="等线"/>
              </a:rPr>
              <a:t>conditioners;</a:t>
            </a:r>
            <a:endParaRPr lang="en-US">
              <a:ea typeface="等线"/>
            </a:endParaRPr>
          </a:p>
          <a:p>
            <a:pPr marL="285115" indent="-285115">
              <a:lnSpc>
                <a:spcPct val="150000"/>
              </a:lnSpc>
              <a:buFont typeface="Wingdings,Sans-Serif"/>
              <a:buChar char="Ø"/>
            </a:pPr>
            <a:r>
              <a:rPr lang="en-US" altLang="zh-CN" b="1">
                <a:ea typeface="等线"/>
              </a:rPr>
              <a:t>Easy</a:t>
            </a:r>
            <a:r>
              <a:rPr lang="zh-CN" altLang="en-US" b="1">
                <a:ea typeface="等线"/>
              </a:rPr>
              <a:t> </a:t>
            </a:r>
            <a:r>
              <a:rPr lang="en-US" altLang="zh-CN" b="1">
                <a:ea typeface="等线"/>
              </a:rPr>
              <a:t>deployment,</a:t>
            </a:r>
            <a:r>
              <a:rPr lang="zh-CN" altLang="en-US" b="1">
                <a:ea typeface="等线"/>
              </a:rPr>
              <a:t> </a:t>
            </a:r>
            <a:r>
              <a:rPr lang="en-US" altLang="zh-CN" b="1">
                <a:ea typeface="等线"/>
              </a:rPr>
              <a:t>no</a:t>
            </a:r>
            <a:r>
              <a:rPr lang="zh-CN" altLang="en-US" b="1">
                <a:ea typeface="等线"/>
              </a:rPr>
              <a:t> </a:t>
            </a:r>
            <a:r>
              <a:rPr lang="en-US" altLang="zh-CN" b="1">
                <a:ea typeface="等线"/>
              </a:rPr>
              <a:t>switching,</a:t>
            </a:r>
            <a:r>
              <a:rPr lang="zh-CN" altLang="en-US" b="1">
                <a:ea typeface="等线"/>
              </a:rPr>
              <a:t> </a:t>
            </a:r>
            <a:r>
              <a:rPr lang="en-US" altLang="zh-CN" b="1">
                <a:ea typeface="等线"/>
              </a:rPr>
              <a:t>light</a:t>
            </a:r>
            <a:r>
              <a:rPr lang="zh-CN" altLang="en-US" b="1">
                <a:ea typeface="等线"/>
              </a:rPr>
              <a:t> </a:t>
            </a:r>
            <a:r>
              <a:rPr lang="en-US" altLang="zh-CN" b="1">
                <a:ea typeface="等线"/>
              </a:rPr>
              <a:t>weight,</a:t>
            </a:r>
            <a:r>
              <a:rPr lang="zh-CN" altLang="en-US" b="1">
                <a:ea typeface="等线"/>
              </a:rPr>
              <a:t> </a:t>
            </a:r>
            <a:r>
              <a:rPr lang="en-US" altLang="zh-CN" b="1">
                <a:ea typeface="等线"/>
              </a:rPr>
              <a:t>support</a:t>
            </a:r>
            <a:r>
              <a:rPr lang="zh-CN" altLang="en-US" b="1">
                <a:ea typeface="等线"/>
              </a:rPr>
              <a:t> </a:t>
            </a:r>
            <a:r>
              <a:rPr lang="en-US" altLang="zh-CN" b="1">
                <a:ea typeface="等线"/>
              </a:rPr>
              <a:t>for</a:t>
            </a:r>
            <a:r>
              <a:rPr lang="zh-CN" altLang="en-US" b="1">
                <a:ea typeface="等线"/>
              </a:rPr>
              <a:t> </a:t>
            </a:r>
            <a:r>
              <a:rPr lang="en-US" altLang="zh-CN" b="1">
                <a:ea typeface="等线"/>
              </a:rPr>
              <a:t>home</a:t>
            </a:r>
            <a:r>
              <a:rPr lang="zh-CN" altLang="en-US" b="1">
                <a:ea typeface="等线"/>
              </a:rPr>
              <a:t> </a:t>
            </a:r>
            <a:r>
              <a:rPr lang="en-US" altLang="zh-CN" b="1">
                <a:ea typeface="等线"/>
              </a:rPr>
              <a:t>appliance</a:t>
            </a:r>
            <a:r>
              <a:rPr lang="zh-CN" altLang="en-US" b="1">
                <a:ea typeface="等线"/>
              </a:rPr>
              <a:t> </a:t>
            </a:r>
            <a:r>
              <a:rPr lang="en-US" altLang="zh-CN" b="1">
                <a:ea typeface="等线"/>
              </a:rPr>
              <a:t>delivery,</a:t>
            </a:r>
            <a:r>
              <a:rPr lang="zh-CN" altLang="en-US" b="1">
                <a:ea typeface="等线"/>
              </a:rPr>
              <a:t> </a:t>
            </a:r>
            <a:r>
              <a:rPr lang="en-US" altLang="zh-CN" b="1">
                <a:ea typeface="等线"/>
              </a:rPr>
              <a:t>and</a:t>
            </a:r>
            <a:r>
              <a:rPr lang="zh-CN" altLang="en-US" b="1">
                <a:ea typeface="等线"/>
              </a:rPr>
              <a:t> </a:t>
            </a:r>
            <a:r>
              <a:rPr lang="en-US" altLang="zh-CN" b="1">
                <a:ea typeface="等线"/>
              </a:rPr>
              <a:t>plug-and-play;</a:t>
            </a:r>
            <a:endParaRPr lang="en-US">
              <a:ea typeface="等线"/>
            </a:endParaRPr>
          </a:p>
          <a:p>
            <a:pPr marL="285115" indent="-285115">
              <a:lnSpc>
                <a:spcPct val="150000"/>
              </a:lnSpc>
              <a:buFont typeface="Wingdings,Sans-Serif"/>
              <a:buChar char="Ø"/>
            </a:pPr>
            <a:r>
              <a:rPr lang="en-US" altLang="zh-CN" b="1">
                <a:ea typeface="等线"/>
              </a:rPr>
              <a:t>Low</a:t>
            </a:r>
            <a:r>
              <a:rPr lang="zh-CN" altLang="en-US" b="1">
                <a:ea typeface="等线"/>
              </a:rPr>
              <a:t> </a:t>
            </a:r>
            <a:r>
              <a:rPr lang="en-US" altLang="zh-CN" b="1">
                <a:ea typeface="等线"/>
              </a:rPr>
              <a:t>cost:</a:t>
            </a:r>
            <a:r>
              <a:rPr lang="zh-CN" altLang="en-US" b="1">
                <a:ea typeface="等线"/>
              </a:rPr>
              <a:t> </a:t>
            </a:r>
            <a:r>
              <a:rPr lang="en-US" altLang="zh-CN" b="1">
                <a:ea typeface="等线"/>
              </a:rPr>
              <a:t>Interface</a:t>
            </a:r>
            <a:r>
              <a:rPr lang="zh-CN" altLang="en-US" b="1">
                <a:ea typeface="等线"/>
              </a:rPr>
              <a:t> </a:t>
            </a:r>
            <a:r>
              <a:rPr lang="en-US" altLang="zh-CN" b="1">
                <a:ea typeface="等线"/>
              </a:rPr>
              <a:t>modules</a:t>
            </a:r>
            <a:r>
              <a:rPr lang="zh-CN" altLang="en-US" b="1">
                <a:ea typeface="等线"/>
              </a:rPr>
              <a:t> </a:t>
            </a:r>
            <a:r>
              <a:rPr lang="en-US" altLang="zh-CN" b="1">
                <a:ea typeface="等线"/>
              </a:rPr>
              <a:t>are</a:t>
            </a:r>
            <a:r>
              <a:rPr lang="zh-CN" altLang="en-US" b="1">
                <a:ea typeface="等线"/>
              </a:rPr>
              <a:t> </a:t>
            </a:r>
            <a:r>
              <a:rPr lang="en-US" altLang="zh-CN" b="1">
                <a:ea typeface="等线"/>
              </a:rPr>
              <a:t>shared.</a:t>
            </a:r>
            <a:r>
              <a:rPr lang="zh-CN" altLang="en-US" b="1">
                <a:ea typeface="等线"/>
              </a:rPr>
              <a:t> </a:t>
            </a:r>
            <a:r>
              <a:rPr lang="en-US" altLang="zh-CN" b="1">
                <a:ea typeface="等线"/>
              </a:rPr>
              <a:t>At</a:t>
            </a:r>
            <a:r>
              <a:rPr lang="zh-CN" altLang="en-US" b="1">
                <a:ea typeface="等线"/>
              </a:rPr>
              <a:t> </a:t>
            </a:r>
            <a:r>
              <a:rPr lang="en-US" altLang="zh-CN" b="1">
                <a:ea typeface="等线"/>
              </a:rPr>
              <a:t>least</a:t>
            </a:r>
            <a:r>
              <a:rPr lang="zh-CN" altLang="en-US" b="1">
                <a:ea typeface="等线"/>
              </a:rPr>
              <a:t> </a:t>
            </a:r>
            <a:r>
              <a:rPr lang="en-US" altLang="zh-CN" b="1">
                <a:ea typeface="等线"/>
              </a:rPr>
              <a:t>two</a:t>
            </a:r>
            <a:r>
              <a:rPr lang="zh-CN" altLang="en-US" b="1">
                <a:ea typeface="等线"/>
              </a:rPr>
              <a:t> </a:t>
            </a:r>
            <a:r>
              <a:rPr lang="en-US" altLang="zh-CN" b="1">
                <a:ea typeface="等线"/>
              </a:rPr>
              <a:t>nodes</a:t>
            </a:r>
            <a:r>
              <a:rPr lang="zh-CN" altLang="en-US" b="1">
                <a:ea typeface="等线"/>
              </a:rPr>
              <a:t> </a:t>
            </a:r>
            <a:r>
              <a:rPr lang="en-US" altLang="zh-CN" b="1">
                <a:ea typeface="等线"/>
              </a:rPr>
              <a:t>are</a:t>
            </a:r>
            <a:r>
              <a:rPr lang="zh-CN" altLang="en-US" b="1">
                <a:ea typeface="等线"/>
              </a:rPr>
              <a:t> </a:t>
            </a:r>
            <a:r>
              <a:rPr lang="en-US" altLang="zh-CN" b="1">
                <a:ea typeface="等线"/>
              </a:rPr>
              <a:t>configured</a:t>
            </a:r>
            <a:r>
              <a:rPr lang="zh-CN" altLang="en-US" b="1">
                <a:ea typeface="等线"/>
              </a:rPr>
              <a:t> </a:t>
            </a:r>
            <a:r>
              <a:rPr lang="en-US" altLang="zh-CN" b="1">
                <a:ea typeface="等线"/>
              </a:rPr>
              <a:t>for</a:t>
            </a:r>
            <a:r>
              <a:rPr lang="zh-CN" altLang="en-US" b="1">
                <a:ea typeface="等线"/>
              </a:rPr>
              <a:t> </a:t>
            </a:r>
            <a:r>
              <a:rPr lang="en-US" altLang="zh-CN" b="1">
                <a:ea typeface="等线"/>
              </a:rPr>
              <a:t>a</a:t>
            </a:r>
            <a:r>
              <a:rPr lang="zh-CN" altLang="en-US" b="1">
                <a:ea typeface="等线"/>
              </a:rPr>
              <a:t> </a:t>
            </a:r>
            <a:r>
              <a:rPr lang="en-US" altLang="zh-CN" b="1">
                <a:ea typeface="等线"/>
              </a:rPr>
              <a:t>single</a:t>
            </a:r>
            <a:r>
              <a:rPr lang="zh-CN" altLang="en-US" b="1">
                <a:ea typeface="等线"/>
              </a:rPr>
              <a:t> </a:t>
            </a:r>
            <a:r>
              <a:rPr lang="en-US" altLang="zh-CN" b="1">
                <a:ea typeface="等线"/>
              </a:rPr>
              <a:t>server,</a:t>
            </a:r>
            <a:r>
              <a:rPr lang="zh-CN" altLang="en-US" b="1">
                <a:ea typeface="等线"/>
              </a:rPr>
              <a:t> </a:t>
            </a:r>
            <a:r>
              <a:rPr lang="en-US" b="1"/>
              <a:t>reduce the</a:t>
            </a:r>
            <a:r>
              <a:rPr lang="zh-CN" altLang="en-US" b="1">
                <a:ea typeface="等线"/>
              </a:rPr>
              <a:t> </a:t>
            </a:r>
            <a:r>
              <a:rPr lang="en-US" altLang="zh-CN" b="1">
                <a:ea typeface="等线"/>
              </a:rPr>
              <a:t>cost</a:t>
            </a:r>
            <a:r>
              <a:rPr lang="zh-CN" altLang="en-US" b="1">
                <a:ea typeface="等线"/>
              </a:rPr>
              <a:t> </a:t>
            </a:r>
            <a:r>
              <a:rPr lang="en-US" altLang="zh-CN" b="1">
                <a:ea typeface="等线"/>
              </a:rPr>
              <a:t>by</a:t>
            </a:r>
            <a:r>
              <a:rPr lang="zh-CN" altLang="en-US" b="1">
                <a:ea typeface="等线"/>
              </a:rPr>
              <a:t> </a:t>
            </a:r>
            <a:r>
              <a:rPr lang="en-US" altLang="zh-CN" b="1">
                <a:ea typeface="等线"/>
              </a:rPr>
              <a:t>over</a:t>
            </a:r>
            <a:r>
              <a:rPr lang="zh-CN" altLang="en-US" b="1">
                <a:ea typeface="等线"/>
              </a:rPr>
              <a:t> </a:t>
            </a:r>
            <a:r>
              <a:rPr lang="en-US" altLang="zh-CN" b="1">
                <a:ea typeface="等线"/>
              </a:rPr>
              <a:t>20%.</a:t>
            </a:r>
            <a:endParaRPr lang="en-US">
              <a:ea typeface="等线"/>
            </a:endParaRPr>
          </a:p>
          <a:p>
            <a:endParaRPr lang="en-US">
              <a:cs typeface="Calibri"/>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21</a:t>
            </a:fld>
            <a:endParaRPr lang="en-US"/>
          </a:p>
        </p:txBody>
      </p:sp>
    </p:spTree>
    <p:extLst>
      <p:ext uri="{BB962C8B-B14F-4D97-AF65-F5344CB8AC3E}">
        <p14:creationId xmlns:p14="http://schemas.microsoft.com/office/powerpoint/2010/main" val="3960339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22</a:t>
            </a:fld>
            <a:endParaRPr lang="en-US"/>
          </a:p>
        </p:txBody>
      </p:sp>
    </p:spTree>
    <p:extLst>
      <p:ext uri="{BB962C8B-B14F-4D97-AF65-F5344CB8AC3E}">
        <p14:creationId xmlns:p14="http://schemas.microsoft.com/office/powerpoint/2010/main" val="334050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a:t>
            </a:fld>
            <a:endParaRPr lang="en-US"/>
          </a:p>
        </p:txBody>
      </p:sp>
    </p:spTree>
    <p:extLst>
      <p:ext uri="{BB962C8B-B14F-4D97-AF65-F5344CB8AC3E}">
        <p14:creationId xmlns:p14="http://schemas.microsoft.com/office/powerpoint/2010/main" val="2551429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Front end is key to both performance and business continuity </a:t>
            </a:r>
          </a:p>
          <a:p>
            <a:r>
              <a:rPr lang="en-US"/>
              <a:t>Dorado’s 1 second controller failover time is industry leading</a:t>
            </a:r>
          </a:p>
          <a:p>
            <a:r>
              <a:rPr lang="en-US"/>
              <a:t>Compare the numbers to show the gap</a:t>
            </a:r>
          </a:p>
          <a:p>
            <a:r>
              <a:rPr lang="en-US"/>
              <a:t>How was this achieved? Explain how a shared FE adaptor (fully meshed front end) helps</a:t>
            </a:r>
          </a:p>
          <a:p>
            <a:r>
              <a:rPr lang="en-US"/>
              <a:t>Benefit: host (client) will not see FC session  breakage during failover, no need for session re-login</a:t>
            </a:r>
          </a:p>
          <a:p>
            <a:r>
              <a:rPr lang="en-US"/>
              <a:t>Highlight that we can tolerate 7 out of 8 controller failure, more details in next slide (Back end)</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34012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Key message: Back end is how we achieve the magics presented to customers (hosts)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Highlight Dorado’s full mesh connected backend, analyze gaps between Dorado and peer, this is why we can do 7 fail out of 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Smart DAE is a unique feature of Dorado, or at least the amount of offloading we do, highlight EC/</a:t>
            </a:r>
            <a:r>
              <a:rPr lang="en-US" err="1"/>
              <a:t>dedup</a:t>
            </a:r>
            <a:r>
              <a:rPr lang="en-US"/>
              <a:t>/compression are all offloaded, so controller CPU can be dedicated to I/O processing and other business logic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Highlight E2E NVME enables much shorter I/O pathway, make it possible to achieve 20M IOPS and 100us I/O latency. Mention SPC-1 benchmark</a:t>
            </a:r>
          </a:p>
          <a:p>
            <a:r>
              <a:rPr lang="en-US"/>
              <a:t>Ask audience to throw some thoughts on relationship between throughput and latency</a:t>
            </a:r>
          </a:p>
          <a:p>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5</a:t>
            </a:fld>
            <a:endParaRPr lang="en-US"/>
          </a:p>
        </p:txBody>
      </p:sp>
    </p:spTree>
    <p:extLst>
      <p:ext uri="{BB962C8B-B14F-4D97-AF65-F5344CB8AC3E}">
        <p14:creationId xmlns:p14="http://schemas.microsoft.com/office/powerpoint/2010/main" val="267737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that competitors do not have specialty hardware, they typically only use commercial chips and lack deep software integration</a:t>
            </a:r>
          </a:p>
          <a:p>
            <a:r>
              <a:rPr lang="en-US"/>
              <a:t>TBD: analyze what competitors do in terms of chipset integration / offloading</a:t>
            </a:r>
          </a:p>
          <a:p>
            <a:endParaRPr lang="en-US"/>
          </a:p>
          <a:p>
            <a:r>
              <a:rPr lang="en-US"/>
              <a:t>Good storage solution is to provide high and reliable data storage service. Performance, reliability, life time and economical factor are major concern from customers.  </a:t>
            </a:r>
          </a:p>
          <a:p>
            <a:r>
              <a:rPr lang="en-US" err="1"/>
              <a:t>Oceanstore</a:t>
            </a:r>
            <a:r>
              <a:rPr lang="en-US"/>
              <a:t> Dorado V6 lays a solid foundation upon HW proprietary chips and from there build up sophisticated but flexible infrastructure to answer various customer need.</a:t>
            </a:r>
          </a:p>
          <a:p>
            <a:endParaRPr lang="en-US"/>
          </a:p>
        </p:txBody>
      </p:sp>
      <p:sp>
        <p:nvSpPr>
          <p:cNvPr id="4" name="Slide Number Placeholder 3"/>
          <p:cNvSpPr>
            <a:spLocks noGrp="1"/>
          </p:cNvSpPr>
          <p:nvPr>
            <p:ph type="sldNum" sz="quarter" idx="5"/>
          </p:nvPr>
        </p:nvSpPr>
        <p:spPr/>
        <p:txBody>
          <a:bodyPr/>
          <a:lstStyle/>
          <a:p>
            <a:fld id="{F07326F3-4732-B74B-9C70-D0992466E499}" type="slidenum">
              <a:rPr lang="en-US" smtClean="0"/>
              <a:pPr/>
              <a:t>6</a:t>
            </a:fld>
            <a:endParaRPr lang="en-US"/>
          </a:p>
        </p:txBody>
      </p:sp>
    </p:spTree>
    <p:extLst>
      <p:ext uri="{BB962C8B-B14F-4D97-AF65-F5344CB8AC3E}">
        <p14:creationId xmlns:p14="http://schemas.microsoft.com/office/powerpoint/2010/main" val="332832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err="1">
                <a:latin typeface="+mj-ea"/>
                <a:ea typeface="+mj-ea"/>
              </a:rPr>
              <a:t>HyperMetro</a:t>
            </a:r>
            <a:r>
              <a:rPr lang="en-US" altLang="zh-CN" b="0">
                <a:latin typeface="+mj-ea"/>
                <a:ea typeface="+mj-ea"/>
              </a:rPr>
              <a:t> 3DC reference architecture as shown in the picture</a:t>
            </a:r>
          </a:p>
          <a:p>
            <a:r>
              <a:rPr lang="en-US" altLang="zh-CN" b="0">
                <a:latin typeface="+mj-ea"/>
                <a:ea typeface="+mj-ea"/>
              </a:rPr>
              <a:t>It supports multiple flexible ways of HA/DR, allows it to handle more failure scenarios than competitors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solution-level reliability measures, Dorado V6 can reach 99.99999% reliability (7 9s, 3 seconds down time per year)</a:t>
            </a:r>
          </a:p>
          <a:p>
            <a:endParaRPr lang="zh-CN" altLang="en-US" b="0">
              <a:latin typeface="+mj-ea"/>
              <a:ea typeface="+mj-ea"/>
            </a:endParaRPr>
          </a:p>
        </p:txBody>
      </p:sp>
      <p:sp>
        <p:nvSpPr>
          <p:cNvPr id="4" name="灯片编号占位符 3"/>
          <p:cNvSpPr>
            <a:spLocks noGrp="1"/>
          </p:cNvSpPr>
          <p:nvPr>
            <p:ph type="sldNum" sz="quarter" idx="10"/>
          </p:nvPr>
        </p:nvSpPr>
        <p:spPr/>
        <p:txBody>
          <a:bodyPr/>
          <a:lstStyle/>
          <a:p>
            <a:fld id="{06357F9F-9813-43A7-8F5B-9AB9E9AAAAD1}" type="slidenum">
              <a:rPr lang="zh-CN" altLang="en-US" smtClean="0">
                <a:solidFill>
                  <a:prstClr val="black"/>
                </a:solidFill>
                <a:ea typeface="宋体" panose="02010600030101010101" pitchFamily="2" charset="-122"/>
              </a:rPr>
              <a:pPr/>
              <a:t>7</a:t>
            </a:fld>
            <a:endParaRPr lang="zh-CN" altLang="en-US">
              <a:solidFill>
                <a:prstClr val="black"/>
              </a:solidFill>
              <a:ea typeface="宋体" panose="02010600030101010101" pitchFamily="2" charset="-122"/>
            </a:endParaRPr>
          </a:p>
        </p:txBody>
      </p:sp>
    </p:spTree>
    <p:extLst>
      <p:ext uri="{BB962C8B-B14F-4D97-AF65-F5344CB8AC3E}">
        <p14:creationId xmlns:p14="http://schemas.microsoft.com/office/powerpoint/2010/main" val="2555284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Highlight that 70% cost in modern corporate IT is operation cost rather than </a:t>
            </a:r>
            <a:r>
              <a:rPr lang="en-US" err="1"/>
              <a:t>equiptment</a:t>
            </a:r>
            <a:r>
              <a:rPr lang="en-US"/>
              <a:t>, Huawei has full range of admin software to help make it much easier, and lead to less TCO</a:t>
            </a:r>
          </a:p>
          <a:p>
            <a:pPr marL="228600" indent="-228600">
              <a:buFont typeface="+mj-lt"/>
              <a:buAutoNum type="arabicPeriod"/>
            </a:pPr>
            <a:endParaRPr lang="en-US"/>
          </a:p>
          <a:p>
            <a:pPr marL="228600" indent="-228600">
              <a:buFont typeface="+mj-lt"/>
              <a:buAutoNum type="arabicPeriod"/>
            </a:pPr>
            <a:r>
              <a:rPr lang="en-US"/>
              <a:t>Full range of choices fits different scale: node -&gt; cluster -&gt; data center -&gt; cloud, fully graphical with CLI and REST support at many layers</a:t>
            </a:r>
          </a:p>
          <a:p>
            <a:pPr marL="228600" indent="-228600">
              <a:buFont typeface="+mj-lt"/>
              <a:buAutoNum type="arabicPeriod"/>
            </a:pPr>
            <a:r>
              <a:rPr lang="en-US"/>
              <a:t>Intelligent: smart chips, systems, and cloud</a:t>
            </a:r>
          </a:p>
          <a:p>
            <a:pPr marL="228600" indent="-228600">
              <a:buFont typeface="+mj-lt"/>
              <a:buAutoNum type="arabicPeriod"/>
            </a:pPr>
            <a:r>
              <a:rPr lang="en-US"/>
              <a:t>Feature-rich: planning, deployment, configuration, provisioning, monitoring, optimization analysis, operation control, host auto discovery, centralized management in eSight, O&amp;M, automation engine. </a:t>
            </a:r>
          </a:p>
          <a:p>
            <a:pPr marL="228600" indent="-228600">
              <a:buFont typeface="+mj-lt"/>
              <a:buAutoNum type="arabicPeriod"/>
            </a:pPr>
            <a:r>
              <a:rPr lang="en-US"/>
              <a:t>Ease-of: many user-friendly wizards for complex tasks </a:t>
            </a:r>
          </a:p>
          <a:p>
            <a:pPr marL="228600" indent="-228600">
              <a:buFont typeface="+mj-lt"/>
              <a:buAutoNum type="arabicPeriod"/>
            </a:pPr>
            <a:r>
              <a:rPr lang="en-US"/>
              <a:t>Unified: one-stop shop to manage all Huawei systems, and can extend to third-party systems via eSight and DJ</a:t>
            </a:r>
          </a:p>
          <a:p>
            <a:pPr marL="228600" indent="-228600">
              <a:buFont typeface="+mj-lt"/>
              <a:buAutoNum type="arabicPeriod"/>
            </a:pPr>
            <a:r>
              <a:rPr lang="en-US"/>
              <a:t>Open: RESTFUL, Industry standards (SMI-S), CLI, third-party integration</a:t>
            </a:r>
          </a:p>
        </p:txBody>
      </p:sp>
      <p:sp>
        <p:nvSpPr>
          <p:cNvPr id="4" name="Slide Number Placeholder 3"/>
          <p:cNvSpPr>
            <a:spLocks noGrp="1"/>
          </p:cNvSpPr>
          <p:nvPr>
            <p:ph type="sldNum" sz="quarter" idx="5"/>
          </p:nvPr>
        </p:nvSpPr>
        <p:spPr/>
        <p:txBody>
          <a:bodyPr/>
          <a:lstStyle/>
          <a:p>
            <a:fld id="{77AA6347-9C5C-4498-B753-1DF27CA46170}" type="slidenum">
              <a:rPr lang="en-US" smtClean="0"/>
              <a:t>8</a:t>
            </a:fld>
            <a:endParaRPr lang="en-US"/>
          </a:p>
        </p:txBody>
      </p:sp>
    </p:spTree>
    <p:extLst>
      <p:ext uri="{BB962C8B-B14F-4D97-AF65-F5344CB8AC3E}">
        <p14:creationId xmlns:p14="http://schemas.microsoft.com/office/powerpoint/2010/main" val="251130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868B4BF1-E960-4898-8DC8-DD958ECBA23B}" type="slidenum">
              <a:rPr lang="zh-CN" altLang="en-US" smtClean="0">
                <a:solidFill>
                  <a:prstClr val="black"/>
                </a:solidFill>
                <a:latin typeface="Arial" panose="020B0604020202020204" pitchFamily="34" charset="0"/>
              </a:rPr>
              <a:pPr/>
              <a:t>10</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350740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n-ea"/>
              <a:ea typeface="+mn-ea"/>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868B4BF1-E960-4898-8DC8-DD958ECBA2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等线" panose="02010600030101010101" pitchFamily="2" charset="-122"/>
                <a:cs typeface="+mn-cs"/>
              </a:rPr>
              <a:pPr marL="0" marR="0" lvl="0" indent="0" algn="r" defTabSz="914478"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1045464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30" indent="-171023">
              <a:buFont typeface="Arial" panose="020B0604020202020204" pitchFamily="34" charset="0"/>
              <a:buChar char="•"/>
              <a:tabLst>
                <a:tab pos="1207454" algn="ctr"/>
              </a:tabLst>
              <a:defRPr sz="1297" baseline="0"/>
            </a:lvl2pPr>
            <a:lvl3pPr marL="525430" indent="-171023">
              <a:buFont typeface="Arial" panose="020B0604020202020204" pitchFamily="34" charset="0"/>
              <a:buChar char="•"/>
              <a:tabLst>
                <a:tab pos="1207454" algn="ctr"/>
              </a:tabLst>
              <a:defRPr sz="1297" baseline="0"/>
            </a:lvl3pPr>
            <a:lvl4pPr marL="525430" indent="-171023">
              <a:buFont typeface="Arial" panose="020B0604020202020204" pitchFamily="34" charset="0"/>
              <a:buChar char="•"/>
              <a:tabLst>
                <a:tab pos="1207454" algn="ctr"/>
              </a:tabLst>
              <a:defRPr sz="1297" baseline="0"/>
            </a:lvl4pPr>
            <a:lvl5pPr marL="525430" indent="-171023">
              <a:buFont typeface="Arial" panose="020B0604020202020204" pitchFamily="34" charset="0"/>
              <a:buChar char="•"/>
              <a:tabLst>
                <a:tab pos="1207454" algn="ctr"/>
              </a:tabLst>
              <a:defRPr sz="1297" baseline="0"/>
            </a:lvl5pPr>
          </a:lstStyle>
          <a:p>
            <a:pPr lvl="0"/>
            <a:r>
              <a:rPr lang="zh-CN" altLang="en-US"/>
              <a:t>单击此处添加文本</a:t>
            </a:r>
            <a:endParaRPr lang="en-US"/>
          </a:p>
        </p:txBody>
      </p:sp>
    </p:spTree>
    <p:extLst>
      <p:ext uri="{BB962C8B-B14F-4D97-AF65-F5344CB8AC3E}">
        <p14:creationId xmlns:p14="http://schemas.microsoft.com/office/powerpoint/2010/main" val="62651639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29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69957" y="397722"/>
            <a:ext cx="11082867" cy="871538"/>
          </a:xfrm>
          <a:prstGeom prst="rect">
            <a:avLst/>
          </a:prstGeom>
        </p:spPr>
        <p:txBody>
          <a:bodyPr lIns="121875" tIns="60938" rIns="121875" bIns="60938"/>
          <a:lstStyle/>
          <a:p>
            <a:r>
              <a:rPr lang="zh-CN" altLang="en-US"/>
              <a:t>单击此处编辑母版标题样式</a:t>
            </a:r>
          </a:p>
        </p:txBody>
      </p:sp>
      <p:sp>
        <p:nvSpPr>
          <p:cNvPr id="5" name="文本占位符 4"/>
          <p:cNvSpPr>
            <a:spLocks noGrp="1"/>
          </p:cNvSpPr>
          <p:nvPr>
            <p:ph type="body" sz="quarter" idx="11"/>
          </p:nvPr>
        </p:nvSpPr>
        <p:spPr>
          <a:xfrm>
            <a:off x="626632" y="1341439"/>
            <a:ext cx="11133567" cy="4607843"/>
          </a:xfrm>
          <a:prstGeom prst="rect">
            <a:avLst/>
          </a:prstGeom>
        </p:spPr>
        <p:txBody>
          <a:bodyPr lIns="121875" tIns="60938" rIns="121875" bIns="60938"/>
          <a:lstStyle/>
          <a:p>
            <a:pPr lvl="0"/>
            <a:r>
              <a:rPr lang="zh-CN" altLang="en-US"/>
              <a:t>单击此处编辑母版文本样式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716595859"/>
      </p:ext>
    </p:extLst>
  </p:cSld>
  <p:clrMapOvr>
    <a:masterClrMapping/>
  </p:clrMapOvr>
  <p:transition advClick="0" advTm="800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21251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3341114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1862294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1617917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3081443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100330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986811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76345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8322587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156961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3935778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543635" y="6380645"/>
            <a:ext cx="791584" cy="340142"/>
          </a:xfrm>
          <a:prstGeom prst="rect">
            <a:avLst/>
          </a:prstGeom>
        </p:spPr>
        <p:txBody>
          <a:bodyPr/>
          <a:lstStyle/>
          <a:p>
            <a:pPr defTabSz="913852">
              <a:defRPr/>
            </a:pPr>
            <a:r>
              <a:rPr lang="en-US" altLang="zh-CN" sz="1050">
                <a:solidFill>
                  <a:srgbClr val="000000"/>
                </a:solidFill>
              </a:rPr>
              <a:t>Page &lt;#&gt;</a:t>
            </a:r>
            <a:endParaRPr lang="en-GB" altLang="zh-CN" sz="1050">
              <a:solidFill>
                <a:srgbClr val="000000"/>
              </a:solidFill>
            </a:endParaRPr>
          </a:p>
        </p:txBody>
      </p:sp>
      <p:sp>
        <p:nvSpPr>
          <p:cNvPr id="5" name="标题 1"/>
          <p:cNvSpPr>
            <a:spLocks noGrp="1"/>
          </p:cNvSpPr>
          <p:nvPr>
            <p:ph type="title"/>
          </p:nvPr>
        </p:nvSpPr>
        <p:spPr>
          <a:xfrm>
            <a:off x="503870" y="143966"/>
            <a:ext cx="11157095" cy="467892"/>
          </a:xfrm>
          <a:prstGeom prst="rect">
            <a:avLst/>
          </a:prstGeom>
        </p:spPr>
        <p:txBody>
          <a:bodyPr anchor="ctr"/>
          <a:lstStyle>
            <a:lvl1pPr>
              <a:defRPr sz="2798">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6" name="内容占位符 5"/>
          <p:cNvSpPr>
            <a:spLocks noGrp="1"/>
          </p:cNvSpPr>
          <p:nvPr>
            <p:ph sz="quarter" idx="11"/>
          </p:nvPr>
        </p:nvSpPr>
        <p:spPr>
          <a:xfrm>
            <a:off x="503107" y="755827"/>
            <a:ext cx="11157095" cy="54707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263572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2078" y="405364"/>
            <a:ext cx="11373063" cy="1042275"/>
          </a:xfrm>
          <a:prstGeom prst="rect">
            <a:avLst/>
          </a:prstGeom>
        </p:spPr>
        <p:txBody>
          <a:bodyPr/>
          <a:lstStyle>
            <a:lvl1pPr>
              <a:defRPr b="1">
                <a:solidFill>
                  <a:srgbClr val="C00000"/>
                </a:solidFill>
              </a:defRPr>
            </a:lvl1pPr>
          </a:lstStyle>
          <a:p>
            <a:r>
              <a:rPr lang="en-US" altLang="zh-CN"/>
              <a:t>Click to edit Master text styles</a:t>
            </a:r>
            <a:endParaRPr lang="zh-CN" altLang="en-US"/>
          </a:p>
        </p:txBody>
      </p:sp>
    </p:spTree>
    <p:extLst>
      <p:ext uri="{BB962C8B-B14F-4D97-AF65-F5344CB8AC3E}">
        <p14:creationId xmlns:p14="http://schemas.microsoft.com/office/powerpoint/2010/main" val="41658083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hinese text page">
    <p:bg>
      <p:bgPr>
        <a:solidFill>
          <a:srgbClr val="232424"/>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2"/>
                </a:solidFill>
                <a:latin typeface="Microsoft YaHei" panose="020B0503020204020204" pitchFamily="34" charset="-122"/>
                <a:ea typeface="Microsoft YaHei" panose="020B0503020204020204" pitchFamily="34" charset="-122"/>
              </a:defRPr>
            </a:lvl1pPr>
            <a:lvl2pPr marL="593426" indent="0" algn="ctr">
              <a:buNone/>
              <a:defRPr sz="2596"/>
            </a:lvl2pPr>
            <a:lvl3pPr marL="1186848" indent="0" algn="ctr">
              <a:buNone/>
              <a:defRPr sz="2336"/>
            </a:lvl3pPr>
            <a:lvl4pPr marL="1780275" indent="0" algn="ctr">
              <a:buNone/>
              <a:defRPr sz="2077"/>
            </a:lvl4pPr>
            <a:lvl5pPr marL="2373697"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0" y="1501992"/>
            <a:ext cx="10729366" cy="4690459"/>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2"/>
                </a:solidFill>
                <a:latin typeface="Microsoft YaHei" panose="020B0503020204020204" pitchFamily="34" charset="-122"/>
                <a:ea typeface="Microsoft YaHei" panose="020B0503020204020204" pitchFamily="34" charset="-122"/>
                <a:cs typeface="Arial" panose="020B0604020202020204" pitchFamily="34" charset="0"/>
              </a:defRPr>
            </a:lvl1pPr>
            <a:lvl2pPr marL="525429" indent="-171023">
              <a:buFont typeface="Arial" panose="020B0604020202020204" pitchFamily="34" charset="0"/>
              <a:buChar char="•"/>
              <a:tabLst>
                <a:tab pos="1207454" algn="ctr"/>
              </a:tabLst>
              <a:defRPr sz="1298" baseline="0"/>
            </a:lvl2pPr>
            <a:lvl3pPr marL="525429" indent="-171023">
              <a:buFont typeface="Arial" panose="020B0604020202020204" pitchFamily="34" charset="0"/>
              <a:buChar char="•"/>
              <a:tabLst>
                <a:tab pos="1207454" algn="ctr"/>
              </a:tabLst>
              <a:defRPr sz="1298" baseline="0"/>
            </a:lvl3pPr>
            <a:lvl4pPr marL="525429" indent="-171023">
              <a:buFont typeface="Arial" panose="020B0604020202020204" pitchFamily="34" charset="0"/>
              <a:buChar char="•"/>
              <a:tabLst>
                <a:tab pos="1207454" algn="ctr"/>
              </a:tabLst>
              <a:defRPr sz="1298" baseline="0"/>
            </a:lvl4pPr>
            <a:lvl5pPr marL="525429" indent="-171023">
              <a:buFont typeface="Arial" panose="020B0604020202020204" pitchFamily="34" charset="0"/>
              <a:buChar char="•"/>
              <a:tabLst>
                <a:tab pos="1207454" algn="ctr"/>
              </a:tabLst>
              <a:defRPr sz="1298" baseline="0"/>
            </a:lvl5pPr>
          </a:lstStyle>
          <a:p>
            <a:pPr lvl="0"/>
            <a:r>
              <a:rPr lang="zh-CN" altLang="en-US"/>
              <a:t>单击此处添加文本</a:t>
            </a:r>
            <a:endParaRPr lang="en-US"/>
          </a:p>
        </p:txBody>
      </p:sp>
    </p:spTree>
    <p:extLst>
      <p:ext uri="{BB962C8B-B14F-4D97-AF65-F5344CB8AC3E}">
        <p14:creationId xmlns:p14="http://schemas.microsoft.com/office/powerpoint/2010/main" val="354101178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750" r:id="rId4"/>
    <p:sldLayoutId id="2147483703" r:id="rId5"/>
    <p:sldLayoutId id="2147483709" r:id="rId6"/>
    <p:sldLayoutId id="2147483705" r:id="rId7"/>
    <p:sldLayoutId id="2147483706" r:id="rId8"/>
    <p:sldLayoutId id="2147483707"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48" r:id="rId19"/>
    <p:sldLayoutId id="2147483760" r:id="rId20"/>
    <p:sldLayoutId id="2147483761"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154F-7458-469A-9A9E-98A9CC04A936}" type="datetimeFigureOut">
              <a:rPr lang="zh-CN" altLang="en-US" smtClean="0"/>
              <a:t>2020/5/29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26C48-DF1B-44BE-90CE-EA0152D9B320}" type="slidenum">
              <a:rPr lang="zh-CN" altLang="en-US" smtClean="0"/>
              <a:t>‹#›</a:t>
            </a:fld>
            <a:endParaRPr lang="zh-CN" altLang="en-US"/>
          </a:p>
        </p:txBody>
      </p:sp>
    </p:spTree>
    <p:extLst>
      <p:ext uri="{BB962C8B-B14F-4D97-AF65-F5344CB8AC3E}">
        <p14:creationId xmlns:p14="http://schemas.microsoft.com/office/powerpoint/2010/main" val="242809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15.pn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6.pn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Data" Target="../diagrams/data2.xml"/><Relationship Id="rId5" Type="http://schemas.openxmlformats.org/officeDocument/2006/relationships/image" Target="../media/image18.png"/><Relationship Id="rId10" Type="http://schemas.microsoft.com/office/2007/relationships/diagramDrawing" Target="../diagrams/drawing2.xml"/><Relationship Id="rId4" Type="http://schemas.openxmlformats.org/officeDocument/2006/relationships/image" Target="../media/image17.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microsoft.com/office/2007/relationships/diagramDrawing" Target="../diagrams/drawing3.xml"/><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diagramColors" Target="../diagrams/colors3.xml"/><Relationship Id="rId2" Type="http://schemas.openxmlformats.org/officeDocument/2006/relationships/notesSlide" Target="../notesSlides/notesSlide5.xml"/><Relationship Id="rId16" Type="http://schemas.openxmlformats.org/officeDocument/2006/relationships/diagramQuickStyle" Target="../diagrams/quickStyle3.xml"/><Relationship Id="rId1" Type="http://schemas.openxmlformats.org/officeDocument/2006/relationships/slideLayout" Target="../slideLayouts/slideLayout10.xml"/><Relationship Id="rId6" Type="http://schemas.openxmlformats.org/officeDocument/2006/relationships/image" Target="../media/image22.emf"/><Relationship Id="rId11" Type="http://schemas.openxmlformats.org/officeDocument/2006/relationships/image" Target="../media/image27.png"/><Relationship Id="rId5" Type="http://schemas.openxmlformats.org/officeDocument/2006/relationships/image" Target="../media/image21.emf"/><Relationship Id="rId15" Type="http://schemas.openxmlformats.org/officeDocument/2006/relationships/diagramLayout" Target="../diagrams/layout3.xml"/><Relationship Id="rId10" Type="http://schemas.openxmlformats.org/officeDocument/2006/relationships/image" Target="../media/image26.png"/><Relationship Id="rId4" Type="http://schemas.openxmlformats.org/officeDocument/2006/relationships/image" Target="../media/image20.emf"/><Relationship Id="rId9" Type="http://schemas.openxmlformats.org/officeDocument/2006/relationships/image" Target="../media/image25.png"/><Relationship Id="rId1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diagramColors" Target="../diagrams/colors4.xml"/><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microsoft.com/office/2007/relationships/hdphoto" Target="../media/hdphoto1.wdp"/><Relationship Id="rId11" Type="http://schemas.openxmlformats.org/officeDocument/2006/relationships/diagramLayout" Target="../diagrams/layout4.xml"/><Relationship Id="rId5" Type="http://schemas.openxmlformats.org/officeDocument/2006/relationships/image" Target="../media/image32.png"/><Relationship Id="rId10" Type="http://schemas.openxmlformats.org/officeDocument/2006/relationships/diagramData" Target="../diagrams/data4.xml"/><Relationship Id="rId4" Type="http://schemas.openxmlformats.org/officeDocument/2006/relationships/image" Target="../media/image31.png"/><Relationship Id="rId9" Type="http://schemas.openxmlformats.org/officeDocument/2006/relationships/image" Target="../media/image35.wmf"/><Relationship Id="rId14"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6.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a:t>A Competitive Review of Huawei Storage and Key Values to </a:t>
            </a:r>
            <a:r>
              <a:rPr lang="en-US" altLang="zh-CN" sz="3200" b="1"/>
              <a:t>O</a:t>
            </a:r>
            <a:r>
              <a:rPr lang="en-US" sz="3200" b="1"/>
              <a:t>ur </a:t>
            </a:r>
            <a:r>
              <a:rPr lang="en-US" altLang="zh-CN" sz="3200" b="1"/>
              <a:t>C</a:t>
            </a:r>
            <a:r>
              <a:rPr lang="en-US" sz="3200" b="1"/>
              <a:t>ustomers</a:t>
            </a:r>
            <a:br>
              <a:rPr lang="en-US" sz="2800"/>
            </a:br>
            <a:br>
              <a:rPr lang="en-US" sz="2800" i="1"/>
            </a:br>
            <a:r>
              <a:rPr lang="en-US" sz="2000" i="1"/>
              <a:t>Boston Storage Solution Group</a:t>
            </a:r>
            <a:br>
              <a:rPr lang="en-US" sz="2000" i="1"/>
            </a:br>
            <a:r>
              <a:rPr lang="en-US" altLang="zh-CN" sz="2000" i="1"/>
              <a:t>June</a:t>
            </a:r>
            <a:r>
              <a:rPr lang="en-US" sz="2000" i="1"/>
              <a:t> 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87" y="156886"/>
            <a:ext cx="11229922" cy="481888"/>
          </a:xfrm>
        </p:spPr>
        <p:txBody>
          <a:bodyPr vert="horz" wrap="square" lIns="0" tIns="45690" rIns="91380" bIns="45690" rtlCol="0" anchor="t" anchorCtr="0">
            <a:noAutofit/>
          </a:bodyPr>
          <a:lstStyle/>
          <a:p>
            <a:pPr defTabSz="1186848" fontAlgn="ctr"/>
            <a:r>
              <a:rPr lang="en-US" sz="2799" b="1">
                <a:solidFill>
                  <a:prstClr val="black"/>
                </a:solidFill>
                <a:latin typeface="Arial" panose="020B0604020202020204" pitchFamily="34" charset="0"/>
                <a:ea typeface="微软雅黑" pitchFamily="34" charset="-122"/>
              </a:rPr>
              <a:t>Core Requirements for Storage Systems</a:t>
            </a:r>
          </a:p>
        </p:txBody>
      </p:sp>
      <p:sp>
        <p:nvSpPr>
          <p:cNvPr id="4" name="Shape 330"/>
          <p:cNvSpPr/>
          <p:nvPr/>
        </p:nvSpPr>
        <p:spPr>
          <a:xfrm flipV="1">
            <a:off x="1029465" y="1821177"/>
            <a:ext cx="0" cy="2435206"/>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defTabSz="1040675" fontAlgn="ctr">
              <a:buClr>
                <a:srgbClr val="000000"/>
              </a:buClr>
              <a:defRPr sz="2000">
                <a:uFill>
                  <a:solidFill/>
                </a:uFill>
              </a:defRPr>
            </a:pPr>
            <a:endParaRPr lang="en-US" sz="1999" kern="0">
              <a:solidFill>
                <a:prstClr val="black">
                  <a:lumMod val="75000"/>
                  <a:lumOff val="25000"/>
                </a:prstClr>
              </a:solidFill>
              <a:uFill>
                <a:solidFill/>
              </a:uFill>
              <a:latin typeface="Arial" panose="020B0604020202020204" pitchFamily="34" charset="0"/>
              <a:ea typeface="微软雅黑" panose="020B0503020204020204" pitchFamily="34" charset="-122"/>
              <a:sym typeface="+mn-lt"/>
            </a:endParaRPr>
          </a:p>
        </p:txBody>
      </p:sp>
      <p:cxnSp>
        <p:nvCxnSpPr>
          <p:cNvPr id="6" name="直接连接符 5"/>
          <p:cNvCxnSpPr/>
          <p:nvPr/>
        </p:nvCxnSpPr>
        <p:spPr>
          <a:xfrm flipV="1">
            <a:off x="1418171"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990398"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494141"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069846"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627266"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4175793"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724320"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72847" y="1944684"/>
            <a:ext cx="0" cy="231169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Shape 315"/>
          <p:cNvSpPr/>
          <p:nvPr/>
        </p:nvSpPr>
        <p:spPr>
          <a:xfrm>
            <a:off x="1106297" y="4342181"/>
            <a:ext cx="561652" cy="710928"/>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schemeClr val="tx1"/>
                </a:solidFill>
                <a:latin typeface="Arial" panose="020B0604020202020204" pitchFamily="34" charset="0"/>
              </a:rPr>
              <a:t>High scalability</a:t>
            </a:r>
            <a:endParaRPr lang="en-US" altLang="zh-CN" sz="900" kern="0">
              <a:solidFill>
                <a:schemeClr val="tx1"/>
              </a:solidFill>
              <a:uFillTx/>
              <a:latin typeface="Arial" panose="020B0604020202020204" pitchFamily="34" charset="0"/>
              <a:ea typeface="微软雅黑" panose="020B0503020204020204" pitchFamily="34" charset="-122"/>
              <a:cs typeface="+mn-ea"/>
              <a:sym typeface="+mn-lt"/>
            </a:endParaRPr>
          </a:p>
          <a:p>
            <a:pPr algn="r" defTabSz="779921" fontAlgn="ctr">
              <a:defRPr sz="1800">
                <a:solidFill>
                  <a:srgbClr val="000000"/>
                </a:solidFill>
                <a:uFillTx/>
              </a:defRPr>
            </a:pPr>
            <a:endParaRPr lang="en-US" sz="900" b="1" kern="0">
              <a:solidFill>
                <a:srgbClr val="2298F0"/>
              </a:solidFill>
              <a:uFillTx/>
              <a:latin typeface="Arial" panose="020B0604020202020204" pitchFamily="34" charset="0"/>
              <a:ea typeface="微软雅黑" panose="020B0503020204020204" pitchFamily="34" charset="-122"/>
              <a:cs typeface="+mn-ea"/>
              <a:sym typeface="+mn-lt"/>
            </a:endParaRPr>
          </a:p>
        </p:txBody>
      </p:sp>
      <p:sp>
        <p:nvSpPr>
          <p:cNvPr id="27" name="Shape 323"/>
          <p:cNvSpPr/>
          <p:nvPr/>
        </p:nvSpPr>
        <p:spPr>
          <a:xfrm>
            <a:off x="3740409" y="4324945"/>
            <a:ext cx="799710" cy="773690"/>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Hotspot performance</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8" name="Shape 324"/>
          <p:cNvSpPr/>
          <p:nvPr/>
        </p:nvSpPr>
        <p:spPr>
          <a:xfrm>
            <a:off x="3352910" y="4342180"/>
            <a:ext cx="330728" cy="1046229"/>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Cost</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29" name="Shape 325"/>
          <p:cNvSpPr/>
          <p:nvPr/>
        </p:nvSpPr>
        <p:spPr>
          <a:xfrm>
            <a:off x="2905420" y="4332997"/>
            <a:ext cx="458370" cy="751754"/>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r" defTabSz="779921" fontAlgn="ctr">
              <a:buClr>
                <a:srgbClr val="929292"/>
              </a:buClr>
              <a:defRPr sz="1800"/>
            </a:pPr>
            <a:r>
              <a:rPr lang="en-US" sz="900">
                <a:latin typeface="Arial" panose="020B0604020202020204" pitchFamily="34" charset="0"/>
              </a:rPr>
              <a:t>Usability</a:t>
            </a:r>
            <a:endParaRPr lang="en-US" sz="900">
              <a:solidFill>
                <a:prstClr val="black">
                  <a:lumMod val="75000"/>
                  <a:lumOff val="25000"/>
                </a:prstClr>
              </a:solidFill>
              <a:uFill>
                <a:solidFill>
                  <a:srgbClr val="FFFFFF"/>
                </a:solidFill>
              </a:uFill>
              <a:latin typeface="Arial" panose="020B0604020202020204" pitchFamily="34" charset="0"/>
              <a:ea typeface="微软雅黑" panose="020B0503020204020204" pitchFamily="34" charset="-122"/>
              <a:sym typeface="+mn-lt"/>
            </a:endParaRPr>
          </a:p>
        </p:txBody>
      </p:sp>
      <p:sp>
        <p:nvSpPr>
          <p:cNvPr id="30" name="Shape 326"/>
          <p:cNvSpPr/>
          <p:nvPr/>
        </p:nvSpPr>
        <p:spPr>
          <a:xfrm>
            <a:off x="2176043" y="4333467"/>
            <a:ext cx="681163" cy="710926"/>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ctr" defTabSz="779921" fontAlgn="ctr">
              <a:buClr>
                <a:srgbClr val="929292"/>
              </a:buClr>
              <a:defRPr sz="1800"/>
            </a:pPr>
            <a:r>
              <a:rPr lang="en-US" sz="900">
                <a:latin typeface="Arial" panose="020B0604020202020204" pitchFamily="34" charset="0"/>
              </a:rPr>
              <a:t>I/O performance</a:t>
            </a:r>
            <a:endParaRPr lang="en-US" sz="900">
              <a:uFill>
                <a:solidFill>
                  <a:srgbClr val="FFFFFF"/>
                </a:solidFill>
              </a:uFill>
              <a:latin typeface="Arial" panose="020B0604020202020204" pitchFamily="34" charset="0"/>
              <a:ea typeface="微软雅黑" panose="020B0503020204020204" pitchFamily="34" charset="-122"/>
              <a:sym typeface="+mn-lt"/>
            </a:endParaRPr>
          </a:p>
        </p:txBody>
      </p:sp>
      <p:sp>
        <p:nvSpPr>
          <p:cNvPr id="31" name="Shape 328"/>
          <p:cNvSpPr/>
          <p:nvPr/>
        </p:nvSpPr>
        <p:spPr>
          <a:xfrm>
            <a:off x="1700031" y="4324946"/>
            <a:ext cx="550185" cy="710927"/>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p>
            <a:pPr algn="ctr" defTabSz="779921" fontAlgn="ctr">
              <a:buClr>
                <a:srgbClr val="929292"/>
              </a:buClr>
            </a:pPr>
            <a:r>
              <a:rPr lang="en-US" sz="900">
                <a:latin typeface="Arial" panose="020B0604020202020204" pitchFamily="34" charset="0"/>
              </a:rPr>
              <a:t>Reliability</a:t>
            </a:r>
            <a:endParaRPr lang="en-US" sz="900" kern="0">
              <a:latin typeface="Arial" panose="020B0604020202020204" pitchFamily="34" charset="0"/>
              <a:ea typeface="微软雅黑" panose="020B0503020204020204" pitchFamily="34" charset="-122"/>
              <a:sym typeface="+mn-lt"/>
            </a:endParaRPr>
          </a:p>
        </p:txBody>
      </p:sp>
      <p:sp>
        <p:nvSpPr>
          <p:cNvPr id="32" name="Shape 329"/>
          <p:cNvSpPr/>
          <p:nvPr/>
        </p:nvSpPr>
        <p:spPr>
          <a:xfrm>
            <a:off x="1033438" y="4256382"/>
            <a:ext cx="4816255" cy="0"/>
          </a:xfrm>
          <a:prstGeom prst="line">
            <a:avLst/>
          </a:prstGeom>
          <a:ln w="12700">
            <a:solidFill>
              <a:srgbClr val="2298F0"/>
            </a:solidFill>
            <a:tailEnd type="triangle"/>
          </a:ln>
          <a:effectLst/>
        </p:spPr>
        <p:style>
          <a:lnRef idx="2">
            <a:schemeClr val="accent1"/>
          </a:lnRef>
          <a:fillRef idx="0">
            <a:schemeClr val="accent1"/>
          </a:fillRef>
          <a:effectRef idx="1">
            <a:schemeClr val="accent1"/>
          </a:effectRef>
          <a:fontRef idx="minor">
            <a:schemeClr val="tx1"/>
          </a:fontRef>
        </p:style>
        <p:txBody>
          <a:bodyPr wrap="square" lIns="0" tIns="0" rIns="0" bIns="0">
            <a:noAutofit/>
          </a:bodyPr>
          <a:lstStyle/>
          <a:p>
            <a:pPr defTabSz="1040675" fontAlgn="ctr">
              <a:buClr>
                <a:srgbClr val="000000"/>
              </a:buClr>
              <a:defRPr sz="2000">
                <a:uFill>
                  <a:solidFill/>
                </a:uFill>
              </a:defRPr>
            </a:pPr>
            <a:endParaRPr lang="en-US" sz="1100" kern="0">
              <a:solidFill>
                <a:prstClr val="black">
                  <a:lumMod val="75000"/>
                  <a:lumOff val="25000"/>
                </a:prstClr>
              </a:solidFill>
              <a:uFill>
                <a:solidFill/>
              </a:uFill>
              <a:latin typeface="Arial" panose="020B0604020202020204" pitchFamily="34" charset="0"/>
              <a:ea typeface="微软雅黑" panose="020B0503020204020204" pitchFamily="34" charset="-122"/>
              <a:sym typeface="+mn-lt"/>
            </a:endParaRPr>
          </a:p>
        </p:txBody>
      </p:sp>
      <p:sp>
        <p:nvSpPr>
          <p:cNvPr id="60" name="矩形 59"/>
          <p:cNvSpPr/>
          <p:nvPr/>
        </p:nvSpPr>
        <p:spPr>
          <a:xfrm>
            <a:off x="1366235" y="2072541"/>
            <a:ext cx="133850" cy="21838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1" name="矩形 60"/>
          <p:cNvSpPr/>
          <p:nvPr/>
        </p:nvSpPr>
        <p:spPr>
          <a:xfrm>
            <a:off x="1914762" y="2094128"/>
            <a:ext cx="133850" cy="216225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2" name="矩形 61"/>
          <p:cNvSpPr/>
          <p:nvPr/>
        </p:nvSpPr>
        <p:spPr>
          <a:xfrm>
            <a:off x="2463289" y="2162485"/>
            <a:ext cx="133850" cy="20938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3" name="矩形 62"/>
          <p:cNvSpPr/>
          <p:nvPr/>
        </p:nvSpPr>
        <p:spPr>
          <a:xfrm>
            <a:off x="3011816" y="2220049"/>
            <a:ext cx="133850" cy="20363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4" name="矩形 63"/>
          <p:cNvSpPr/>
          <p:nvPr/>
        </p:nvSpPr>
        <p:spPr>
          <a:xfrm>
            <a:off x="3560342" y="2403535"/>
            <a:ext cx="133850" cy="185284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5" name="矩形 64"/>
          <p:cNvSpPr/>
          <p:nvPr/>
        </p:nvSpPr>
        <p:spPr>
          <a:xfrm>
            <a:off x="4108869" y="2428719"/>
            <a:ext cx="133850" cy="18276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6" name="矩形 65"/>
          <p:cNvSpPr/>
          <p:nvPr/>
        </p:nvSpPr>
        <p:spPr>
          <a:xfrm>
            <a:off x="4657396" y="2554641"/>
            <a:ext cx="133850" cy="17017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7" name="矩形 66"/>
          <p:cNvSpPr/>
          <p:nvPr/>
        </p:nvSpPr>
        <p:spPr>
          <a:xfrm>
            <a:off x="5205923" y="2946797"/>
            <a:ext cx="133850" cy="13095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sp>
        <p:nvSpPr>
          <p:cNvPr id="68" name="Shape 323"/>
          <p:cNvSpPr/>
          <p:nvPr/>
        </p:nvSpPr>
        <p:spPr>
          <a:xfrm>
            <a:off x="4526733" y="4332997"/>
            <a:ext cx="479493" cy="835905"/>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ct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Data security</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69" name="Shape 323"/>
          <p:cNvSpPr/>
          <p:nvPr/>
        </p:nvSpPr>
        <p:spPr>
          <a:xfrm>
            <a:off x="4961666" y="4332997"/>
            <a:ext cx="554971" cy="835905"/>
          </a:xfrm>
          <a:prstGeom prst="rect">
            <a:avLst/>
          </a:prstGeom>
          <a:ln w="12700">
            <a:round/>
          </a:ln>
          <a:extLst>
            <a:ext uri="{C572A759-6A51-4108-AA02-DFA0A04FC94B}">
              <ma14:wrappingTextBoxFlag xmlns="" xmlns:ma14="http://schemas.microsoft.com/office/mac/drawingml/2011/main" val="1"/>
            </a:ext>
          </a:extLst>
        </p:spPr>
        <p:txBody>
          <a:bodyPr vert="horz" wrap="square" lIns="9511" tIns="9511" rIns="9511" bIns="9511" anchor="t">
            <a:noAutofit/>
          </a:bodyPr>
          <a:lstStyle>
            <a:lvl1pPr defTabSz="780464">
              <a:buClr>
                <a:srgbClr val="929292"/>
              </a:buClr>
              <a:buFont typeface="FrutigerNext LT Regular"/>
              <a:defRPr sz="2000">
                <a:solidFill>
                  <a:srgbClr val="FFFFFF"/>
                </a:solidFill>
                <a:uFill>
                  <a:solidFill>
                    <a:srgbClr val="FFFFFF"/>
                  </a:solidFill>
                </a:uFill>
                <a:latin typeface="Arial"/>
                <a:ea typeface="Microsoft YaHei"/>
                <a:cs typeface="Microsoft YaHei"/>
                <a:sym typeface="Microsoft YaHei"/>
              </a:defRPr>
            </a:lvl1pPr>
          </a:lstStyle>
          <a:p>
            <a:pPr algn="r" defTabSz="779921" fontAlgn="ctr">
              <a:defRPr sz="1800">
                <a:solidFill>
                  <a:srgbClr val="000000"/>
                </a:solidFill>
                <a:uFillTx/>
              </a:defRPr>
            </a:pPr>
            <a:r>
              <a:rPr lang="en-US" sz="900">
                <a:solidFill>
                  <a:prstClr val="black">
                    <a:lumMod val="75000"/>
                    <a:lumOff val="25000"/>
                  </a:prstClr>
                </a:solidFill>
                <a:latin typeface="Arial" panose="020B0604020202020204" pitchFamily="34" charset="0"/>
              </a:rPr>
              <a:t>Features</a:t>
            </a:r>
            <a:endParaRPr lang="en-US" sz="900" kern="0">
              <a:solidFill>
                <a:prstClr val="black">
                  <a:lumMod val="75000"/>
                  <a:lumOff val="25000"/>
                </a:prstClr>
              </a:solidFill>
              <a:uFillTx/>
              <a:latin typeface="Arial" panose="020B0604020202020204" pitchFamily="34" charset="0"/>
              <a:ea typeface="微软雅黑" panose="020B0503020204020204" pitchFamily="34" charset="-122"/>
              <a:cs typeface="+mn-ea"/>
              <a:sym typeface="+mn-lt"/>
            </a:endParaRPr>
          </a:p>
        </p:txBody>
      </p:sp>
      <p:sp>
        <p:nvSpPr>
          <p:cNvPr id="70" name="文本框 69"/>
          <p:cNvSpPr txBox="1"/>
          <p:nvPr/>
        </p:nvSpPr>
        <p:spPr>
          <a:xfrm>
            <a:off x="1357342" y="1881420"/>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60.7%</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0"/>
          <p:cNvSpPr txBox="1"/>
          <p:nvPr/>
        </p:nvSpPr>
        <p:spPr>
          <a:xfrm>
            <a:off x="1937048" y="1906969"/>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60.1%</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文本框 71"/>
          <p:cNvSpPr txBox="1"/>
          <p:nvPr/>
        </p:nvSpPr>
        <p:spPr>
          <a:xfrm>
            <a:off x="2457919" y="1978711"/>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58.2%</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文本框 72"/>
          <p:cNvSpPr txBox="1"/>
          <p:nvPr/>
        </p:nvSpPr>
        <p:spPr>
          <a:xfrm>
            <a:off x="3002922" y="2028338"/>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56.6%</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4" name="文本框 73"/>
          <p:cNvSpPr txBox="1"/>
          <p:nvPr/>
        </p:nvSpPr>
        <p:spPr>
          <a:xfrm>
            <a:off x="3578286" y="2194016"/>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51.5%</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文本框 74"/>
          <p:cNvSpPr txBox="1"/>
          <p:nvPr/>
        </p:nvSpPr>
        <p:spPr>
          <a:xfrm>
            <a:off x="4105344" y="2240926"/>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50.8%</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文本框 75"/>
          <p:cNvSpPr txBox="1"/>
          <p:nvPr/>
        </p:nvSpPr>
        <p:spPr>
          <a:xfrm>
            <a:off x="4662746" y="2362763"/>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47.3%</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文本框 76"/>
          <p:cNvSpPr txBox="1"/>
          <p:nvPr/>
        </p:nvSpPr>
        <p:spPr>
          <a:xfrm>
            <a:off x="5222208" y="2733061"/>
            <a:ext cx="554743" cy="246125"/>
          </a:xfrm>
          <a:prstGeom prst="rect">
            <a:avLst/>
          </a:prstGeom>
          <a:noFill/>
        </p:spPr>
        <p:txBody>
          <a:bodyPr wrap="square" rtlCol="0">
            <a:noAutofit/>
          </a:bodyPr>
          <a:lstStyle/>
          <a:p>
            <a:pPr fontAlgn="ctr"/>
            <a:r>
              <a:rPr lang="en-US" sz="900">
                <a:solidFill>
                  <a:prstClr val="black"/>
                </a:solidFill>
                <a:latin typeface="Arial" panose="020B0604020202020204" pitchFamily="34" charset="0"/>
              </a:rPr>
              <a:t>36.4%</a:t>
            </a:r>
            <a:endParaRPr lang="en-US" altLang="zh-CN" sz="9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8" name="组合 77"/>
          <p:cNvGrpSpPr/>
          <p:nvPr/>
        </p:nvGrpSpPr>
        <p:grpSpPr>
          <a:xfrm>
            <a:off x="927911" y="5061825"/>
            <a:ext cx="4550697" cy="347832"/>
            <a:chOff x="597230" y="5840993"/>
            <a:chExt cx="4553529" cy="348048"/>
          </a:xfrm>
        </p:grpSpPr>
        <p:sp>
          <p:nvSpPr>
            <p:cNvPr id="79" name="矩形 18"/>
            <p:cNvSpPr/>
            <p:nvPr/>
          </p:nvSpPr>
          <p:spPr>
            <a:xfrm>
              <a:off x="597230" y="5840993"/>
              <a:ext cx="4553529" cy="307848"/>
            </a:xfrm>
            <a:prstGeom prst="rect">
              <a:avLst/>
            </a:prstGeom>
          </p:spPr>
          <p:txBody>
            <a:bodyPr wrap="square" lIns="0" tIns="0" rIns="0" bIns="0">
              <a:noAutofit/>
            </a:bodyPr>
            <a:lstStyle/>
            <a:p>
              <a:pPr algn="ctr" fontAlgn="ctr">
                <a:spcBef>
                  <a:spcPct val="20000"/>
                </a:spcBef>
                <a:defRPr/>
              </a:pPr>
              <a:r>
                <a:rPr lang="en-US" sz="1000">
                  <a:solidFill>
                    <a:prstClr val="white">
                      <a:lumMod val="50000"/>
                    </a:prstClr>
                  </a:solidFill>
                  <a:latin typeface="Arial" panose="020B0604020202020204" pitchFamily="34" charset="0"/>
                </a:rPr>
                <a:t>Source: 130 questionnaires and 50 bidding documents from carriers, governments, finance sectors, and large enterprises</a:t>
              </a:r>
              <a:endParaRPr lang="en-US" altLang="zh-CN" sz="1000" i="1">
                <a:solidFill>
                  <a:prstClr val="white">
                    <a:lumMod val="50000"/>
                  </a:prstClr>
                </a:solidFill>
                <a:latin typeface="Arial" panose="020B0604020202020204" pitchFamily="34" charset="0"/>
                <a:ea typeface="微软雅黑" panose="020B0503020204020204" pitchFamily="34" charset="-122"/>
                <a:cs typeface="Arial" pitchFamily="34" charset="0"/>
              </a:endParaRPr>
            </a:p>
          </p:txBody>
        </p:sp>
        <p:cxnSp>
          <p:nvCxnSpPr>
            <p:cNvPr id="80" name="直接连接符 79"/>
            <p:cNvCxnSpPr/>
            <p:nvPr/>
          </p:nvCxnSpPr>
          <p:spPr>
            <a:xfrm>
              <a:off x="888442" y="6189041"/>
              <a:ext cx="4020173" cy="0"/>
            </a:xfrm>
            <a:prstGeom prst="line">
              <a:avLst/>
            </a:prstGeom>
            <a:noFill/>
            <a:ln w="12700" cap="flat">
              <a:solidFill>
                <a:srgbClr val="313E4F">
                  <a:alpha val="47843"/>
                </a:srgbClr>
              </a:solidFill>
              <a:prstDash val="solid"/>
              <a:miter lim="400000"/>
            </a:ln>
            <a:effectLst/>
          </p:spPr>
          <p:style>
            <a:lnRef idx="0">
              <a:scrgbClr r="0" g="0" b="0"/>
            </a:lnRef>
            <a:fillRef idx="0">
              <a:scrgbClr r="0" g="0" b="0"/>
            </a:fillRef>
            <a:effectRef idx="0">
              <a:scrgbClr r="0" g="0" b="0"/>
            </a:effectRef>
            <a:fontRef idx="none"/>
          </p:style>
        </p:cxnSp>
      </p:grpSp>
      <p:sp>
        <p:nvSpPr>
          <p:cNvPr id="81" name="文本框 80"/>
          <p:cNvSpPr txBox="1"/>
          <p:nvPr/>
        </p:nvSpPr>
        <p:spPr>
          <a:xfrm>
            <a:off x="1633007" y="1072245"/>
            <a:ext cx="4244498" cy="830673"/>
          </a:xfrm>
          <a:prstGeom prst="rect">
            <a:avLst/>
          </a:prstGeom>
          <a:noFill/>
        </p:spPr>
        <p:txBody>
          <a:bodyPr wrap="square" rtlCol="0">
            <a:noAutofit/>
          </a:bodyPr>
          <a:lstStyle/>
          <a:p>
            <a:pPr fontAlgn="ctr">
              <a:lnSpc>
                <a:spcPct val="150000"/>
              </a:lnSpc>
            </a:pPr>
            <a:r>
              <a:rPr lang="en-US" sz="1599">
                <a:solidFill>
                  <a:prstClr val="black"/>
                </a:solidFill>
                <a:latin typeface="Arial" panose="020B0604020202020204" pitchFamily="34" charset="0"/>
              </a:rPr>
              <a:t>Distributed Storage Hot Issue Statistics</a:t>
            </a:r>
            <a:endParaRPr lang="en-US" sz="1599" b="1">
              <a:solidFill>
                <a:prstClr val="black"/>
              </a:solidFill>
              <a:latin typeface="Arial" panose="020B0604020202020204" pitchFamily="34" charset="0"/>
              <a:ea typeface="微软雅黑" panose="020B0503020204020204" pitchFamily="34" charset="-122"/>
            </a:endParaRPr>
          </a:p>
        </p:txBody>
      </p:sp>
      <p:sp>
        <p:nvSpPr>
          <p:cNvPr id="82" name="Line 39"/>
          <p:cNvSpPr>
            <a:spLocks noChangeShapeType="1"/>
          </p:cNvSpPr>
          <p:nvPr/>
        </p:nvSpPr>
        <p:spPr bwMode="auto">
          <a:xfrm>
            <a:off x="9044150" y="1991217"/>
            <a:ext cx="0" cy="1087379"/>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3" name="Line 39"/>
          <p:cNvSpPr>
            <a:spLocks noChangeShapeType="1"/>
          </p:cNvSpPr>
          <p:nvPr/>
        </p:nvSpPr>
        <p:spPr bwMode="auto">
          <a:xfrm flipV="1">
            <a:off x="7912056" y="3817215"/>
            <a:ext cx="1025121" cy="1344791"/>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4" name="Line 40"/>
          <p:cNvSpPr>
            <a:spLocks noChangeShapeType="1"/>
          </p:cNvSpPr>
          <p:nvPr/>
        </p:nvSpPr>
        <p:spPr bwMode="auto">
          <a:xfrm>
            <a:off x="7707207" y="3174255"/>
            <a:ext cx="885752" cy="234353"/>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85" name="弧形 84"/>
          <p:cNvSpPr/>
          <p:nvPr/>
        </p:nvSpPr>
        <p:spPr bwMode="auto">
          <a:xfrm flipH="1">
            <a:off x="7105539" y="1547692"/>
            <a:ext cx="3953941" cy="3949190"/>
          </a:xfrm>
          <a:prstGeom prst="arc">
            <a:avLst>
              <a:gd name="adj1" fmla="val 3156837"/>
              <a:gd name="adj2" fmla="val 2845421"/>
            </a:avLst>
          </a:prstGeom>
          <a:noFill/>
          <a:ln w="190500" cap="flat" cmpd="sng" algn="ctr">
            <a:solidFill>
              <a:schemeClr val="bg1">
                <a:lumMod val="85000"/>
              </a:schemeClr>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346" fontAlgn="ctr">
              <a:spcBef>
                <a:spcPct val="0"/>
              </a:spcBef>
              <a:spcAft>
                <a:spcPct val="0"/>
              </a:spcAft>
              <a:buClr>
                <a:srgbClr val="CC9900"/>
              </a:buClr>
              <a:buFont typeface="Wingdings" pitchFamily="2" charset="2"/>
              <a:buChar char="n"/>
            </a:pPr>
            <a:endParaRPr lang="en-US" altLang="zh-CN" sz="2399" b="1">
              <a:solidFill>
                <a:prstClr val="black"/>
              </a:solidFill>
              <a:latin typeface="Arial" panose="020B0604020202020204" pitchFamily="34" charset="0"/>
              <a:ea typeface="微软雅黑" panose="020B0503020204020204" pitchFamily="34" charset="-122"/>
            </a:endParaRPr>
          </a:p>
        </p:txBody>
      </p:sp>
      <p:sp>
        <p:nvSpPr>
          <p:cNvPr id="86" name="弧形 85"/>
          <p:cNvSpPr/>
          <p:nvPr/>
        </p:nvSpPr>
        <p:spPr bwMode="auto">
          <a:xfrm flipH="1">
            <a:off x="6925526" y="1383739"/>
            <a:ext cx="4330624" cy="4252554"/>
          </a:xfrm>
          <a:prstGeom prst="arc">
            <a:avLst>
              <a:gd name="adj1" fmla="val 4081977"/>
              <a:gd name="adj2" fmla="val 4024520"/>
            </a:avLst>
          </a:prstGeom>
          <a:noFill/>
          <a:ln w="76200" cap="flat" cmpd="sng" algn="ctr">
            <a:solidFill>
              <a:srgbClr val="313E4F"/>
            </a:solidFill>
            <a:prstDash val="solid"/>
            <a:round/>
            <a:headEnd type="none" w="med" len="med"/>
            <a:tailEnd type="none" w="med" len="med"/>
          </a:ln>
          <a:effectLst/>
        </p:spPr>
        <p:txBody>
          <a:bodyPr vert="horz" wrap="square" lIns="121835" tIns="60917" rIns="121835" bIns="60917" numCol="1" rtlCol="0" anchor="t" anchorCtr="0" compatLnSpc="1">
            <a:prstTxWarp prst="textNoShape">
              <a:avLst/>
            </a:prstTxWarp>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defTabSz="1218346" fontAlgn="ctr">
              <a:spcBef>
                <a:spcPct val="0"/>
              </a:spcBef>
              <a:spcAft>
                <a:spcPct val="0"/>
              </a:spcAft>
              <a:buClr>
                <a:srgbClr val="CC9900"/>
              </a:buClr>
              <a:buFont typeface="Wingdings" pitchFamily="2" charset="2"/>
              <a:buChar char="n"/>
            </a:pPr>
            <a:endParaRPr lang="en-US" altLang="zh-CN" sz="2399" b="1">
              <a:solidFill>
                <a:prstClr val="black"/>
              </a:solidFill>
              <a:latin typeface="Arial" panose="020B0604020202020204" pitchFamily="34" charset="0"/>
              <a:ea typeface="微软雅黑" panose="020B0503020204020204" pitchFamily="34" charset="-122"/>
            </a:endParaRPr>
          </a:p>
        </p:txBody>
      </p:sp>
      <p:sp>
        <p:nvSpPr>
          <p:cNvPr id="90" name="矩形 89"/>
          <p:cNvSpPr/>
          <p:nvPr/>
        </p:nvSpPr>
        <p:spPr>
          <a:xfrm>
            <a:off x="8513969" y="2797325"/>
            <a:ext cx="1131114" cy="1230625"/>
          </a:xfrm>
          <a:prstGeom prst="rect">
            <a:avLst/>
          </a:prstGeom>
          <a:noFill/>
        </p:spPr>
        <p:txBody>
          <a:bodyPr vert="horz" wrap="square" lIns="0" tIns="0" rIns="0" bIns="0" anchor="ctr" anchorCtr="0">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defRPr sz="1800" b="0" spc="0">
                <a:solidFill>
                  <a:srgbClr val="000000"/>
                </a:solidFill>
                <a:effectLst/>
              </a:defRPr>
            </a:pPr>
            <a:r>
              <a:rPr lang="en-US" sz="1399" b="1">
                <a:solidFill>
                  <a:srgbClr val="313E4F"/>
                </a:solidFill>
                <a:latin typeface="Arial" panose="020B0604020202020204" pitchFamily="34" charset="0"/>
              </a:rPr>
              <a:t>Users'</a:t>
            </a:r>
            <a:endParaRPr lang="en-US" altLang="zh-CN" sz="1399" b="1">
              <a:solidFill>
                <a:srgbClr val="313E4F"/>
              </a:solidFill>
              <a:latin typeface="Arial" panose="020B0604020202020204" pitchFamily="34" charset="0"/>
              <a:ea typeface="微软雅黑" panose="020B0503020204020204" pitchFamily="34" charset="-122"/>
              <a:cs typeface="+mn-ea"/>
              <a:sym typeface="+mn-lt"/>
            </a:endParaRPr>
          </a:p>
          <a:p>
            <a:pPr algn="ctr" fontAlgn="ctr">
              <a:defRPr sz="1800" b="0" spc="0">
                <a:solidFill>
                  <a:srgbClr val="000000"/>
                </a:solidFill>
                <a:effectLst/>
              </a:defRPr>
            </a:pPr>
            <a:r>
              <a:rPr lang="en-US" sz="1399" b="1">
                <a:solidFill>
                  <a:srgbClr val="313E4F"/>
                </a:solidFill>
                <a:latin typeface="Arial" panose="020B0604020202020204" pitchFamily="34" charset="0"/>
              </a:rPr>
              <a:t>core requirements</a:t>
            </a:r>
          </a:p>
        </p:txBody>
      </p:sp>
      <p:sp>
        <p:nvSpPr>
          <p:cNvPr id="104" name="矩形 103"/>
          <p:cNvSpPr/>
          <p:nvPr/>
        </p:nvSpPr>
        <p:spPr>
          <a:xfrm>
            <a:off x="695060" y="1547690"/>
            <a:ext cx="5457110" cy="3960206"/>
          </a:xfrm>
          <a:prstGeom prst="rect">
            <a:avLst/>
          </a:prstGeom>
          <a:noFill/>
          <a:ln w="12700">
            <a:solidFill>
              <a:srgbClr val="9CA3A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sz="1799">
              <a:solidFill>
                <a:prstClr val="white"/>
              </a:solidFill>
              <a:latin typeface="Arial" panose="020B0604020202020204" pitchFamily="34" charset="0"/>
              <a:ea typeface="微软雅黑" panose="020B0503020204020204" pitchFamily="34" charset="-122"/>
            </a:endParaRPr>
          </a:p>
        </p:txBody>
      </p:sp>
      <p:grpSp>
        <p:nvGrpSpPr>
          <p:cNvPr id="9" name="组合 8"/>
          <p:cNvGrpSpPr/>
          <p:nvPr/>
        </p:nvGrpSpPr>
        <p:grpSpPr>
          <a:xfrm>
            <a:off x="7361342" y="4580703"/>
            <a:ext cx="1092825" cy="1092825"/>
            <a:chOff x="7423433" y="4445334"/>
            <a:chExt cx="1093252" cy="1093252"/>
          </a:xfrm>
        </p:grpSpPr>
        <p:sp>
          <p:nvSpPr>
            <p:cNvPr id="89" name="椭圆 88"/>
            <p:cNvSpPr/>
            <p:nvPr/>
          </p:nvSpPr>
          <p:spPr>
            <a:xfrm>
              <a:off x="7423433" y="44453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4" name="矩形 93"/>
            <p:cNvSpPr/>
            <p:nvPr/>
          </p:nvSpPr>
          <p:spPr>
            <a:xfrm>
              <a:off x="7470818" y="4725717"/>
              <a:ext cx="98561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Reliability</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07" name="Freeform 27"/>
            <p:cNvSpPr>
              <a:spLocks noEditPoints="1"/>
            </p:cNvSpPr>
            <p:nvPr/>
          </p:nvSpPr>
          <p:spPr bwMode="auto">
            <a:xfrm>
              <a:off x="7776055" y="4610878"/>
              <a:ext cx="393563" cy="393563"/>
            </a:xfrm>
            <a:custGeom>
              <a:avLst/>
              <a:gdLst>
                <a:gd name="T0" fmla="*/ 35 w 90"/>
                <a:gd name="T1" fmla="*/ 85 h 90"/>
                <a:gd name="T2" fmla="*/ 30 w 90"/>
                <a:gd name="T3" fmla="*/ 75 h 90"/>
                <a:gd name="T4" fmla="*/ 17 w 90"/>
                <a:gd name="T5" fmla="*/ 80 h 90"/>
                <a:gd name="T6" fmla="*/ 9 w 90"/>
                <a:gd name="T7" fmla="*/ 66 h 90"/>
                <a:gd name="T8" fmla="*/ 13 w 90"/>
                <a:gd name="T9" fmla="*/ 56 h 90"/>
                <a:gd name="T10" fmla="*/ 0 w 90"/>
                <a:gd name="T11" fmla="*/ 50 h 90"/>
                <a:gd name="T12" fmla="*/ 11 w 90"/>
                <a:gd name="T13" fmla="*/ 35 h 90"/>
                <a:gd name="T14" fmla="*/ 14 w 90"/>
                <a:gd name="T15" fmla="*/ 28 h 90"/>
                <a:gd name="T16" fmla="*/ 9 w 90"/>
                <a:gd name="T17" fmla="*/ 17 h 90"/>
                <a:gd name="T18" fmla="*/ 28 w 90"/>
                <a:gd name="T19" fmla="*/ 14 h 90"/>
                <a:gd name="T20" fmla="*/ 35 w 90"/>
                <a:gd name="T21" fmla="*/ 11 h 90"/>
                <a:gd name="T22" fmla="*/ 50 w 90"/>
                <a:gd name="T23" fmla="*/ 0 h 90"/>
                <a:gd name="T24" fmla="*/ 56 w 90"/>
                <a:gd name="T25" fmla="*/ 13 h 90"/>
                <a:gd name="T26" fmla="*/ 66 w 90"/>
                <a:gd name="T27" fmla="*/ 9 h 90"/>
                <a:gd name="T28" fmla="*/ 82 w 90"/>
                <a:gd name="T29" fmla="*/ 20 h 90"/>
                <a:gd name="T30" fmla="*/ 75 w 90"/>
                <a:gd name="T31" fmla="*/ 30 h 90"/>
                <a:gd name="T32" fmla="*/ 85 w 90"/>
                <a:gd name="T33" fmla="*/ 35 h 90"/>
                <a:gd name="T34" fmla="*/ 85 w 90"/>
                <a:gd name="T35" fmla="*/ 55 h 90"/>
                <a:gd name="T36" fmla="*/ 75 w 90"/>
                <a:gd name="T37" fmla="*/ 59 h 90"/>
                <a:gd name="T38" fmla="*/ 82 w 90"/>
                <a:gd name="T39" fmla="*/ 70 h 90"/>
                <a:gd name="T40" fmla="*/ 66 w 90"/>
                <a:gd name="T41" fmla="*/ 80 h 90"/>
                <a:gd name="T42" fmla="*/ 56 w 90"/>
                <a:gd name="T43" fmla="*/ 77 h 90"/>
                <a:gd name="T44" fmla="*/ 50 w 90"/>
                <a:gd name="T45" fmla="*/ 90 h 90"/>
                <a:gd name="T46" fmla="*/ 35 w 90"/>
                <a:gd name="T47" fmla="*/ 73 h 90"/>
                <a:gd name="T48" fmla="*/ 40 w 90"/>
                <a:gd name="T49" fmla="*/ 86 h 90"/>
                <a:gd name="T50" fmla="*/ 51 w 90"/>
                <a:gd name="T51" fmla="*/ 78 h 90"/>
                <a:gd name="T52" fmla="*/ 64 w 90"/>
                <a:gd name="T53" fmla="*/ 73 h 90"/>
                <a:gd name="T54" fmla="*/ 77 w 90"/>
                <a:gd name="T55" fmla="*/ 70 h 90"/>
                <a:gd name="T56" fmla="*/ 73 w 90"/>
                <a:gd name="T57" fmla="*/ 64 h 90"/>
                <a:gd name="T58" fmla="*/ 78 w 90"/>
                <a:gd name="T59" fmla="*/ 51 h 90"/>
                <a:gd name="T60" fmla="*/ 86 w 90"/>
                <a:gd name="T61" fmla="*/ 40 h 90"/>
                <a:gd name="T62" fmla="*/ 73 w 90"/>
                <a:gd name="T63" fmla="*/ 35 h 90"/>
                <a:gd name="T64" fmla="*/ 77 w 90"/>
                <a:gd name="T65" fmla="*/ 21 h 90"/>
                <a:gd name="T66" fmla="*/ 70 w 90"/>
                <a:gd name="T67" fmla="*/ 12 h 90"/>
                <a:gd name="T68" fmla="*/ 58 w 90"/>
                <a:gd name="T69" fmla="*/ 18 h 90"/>
                <a:gd name="T70" fmla="*/ 51 w 90"/>
                <a:gd name="T71" fmla="*/ 5 h 90"/>
                <a:gd name="T72" fmla="*/ 39 w 90"/>
                <a:gd name="T73" fmla="*/ 5 h 90"/>
                <a:gd name="T74" fmla="*/ 32 w 90"/>
                <a:gd name="T75" fmla="*/ 18 h 90"/>
                <a:gd name="T76" fmla="*/ 19 w 90"/>
                <a:gd name="T77" fmla="*/ 12 h 90"/>
                <a:gd name="T78" fmla="*/ 12 w 90"/>
                <a:gd name="T79" fmla="*/ 21 h 90"/>
                <a:gd name="T80" fmla="*/ 17 w 90"/>
                <a:gd name="T81" fmla="*/ 35 h 90"/>
                <a:gd name="T82" fmla="*/ 4 w 90"/>
                <a:gd name="T83" fmla="*/ 40 h 90"/>
                <a:gd name="T84" fmla="*/ 11 w 90"/>
                <a:gd name="T85" fmla="*/ 51 h 90"/>
                <a:gd name="T86" fmla="*/ 17 w 90"/>
                <a:gd name="T87" fmla="*/ 64 h 90"/>
                <a:gd name="T88" fmla="*/ 12 w 90"/>
                <a:gd name="T89" fmla="*/ 70 h 90"/>
                <a:gd name="T90" fmla="*/ 25 w 90"/>
                <a:gd name="T91" fmla="*/ 73 h 90"/>
                <a:gd name="T92" fmla="*/ 29 w 90"/>
                <a:gd name="T93" fmla="*/ 45 h 90"/>
                <a:gd name="T94" fmla="*/ 45 w 90"/>
                <a:gd name="T95" fmla="*/ 60 h 90"/>
                <a:gd name="T96" fmla="*/ 45 w 90"/>
                <a:gd name="T97"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0">
                  <a:moveTo>
                    <a:pt x="50" y="90"/>
                  </a:moveTo>
                  <a:cubicBezTo>
                    <a:pt x="40" y="90"/>
                    <a:pt x="40" y="90"/>
                    <a:pt x="40" y="90"/>
                  </a:cubicBezTo>
                  <a:cubicBezTo>
                    <a:pt x="37" y="90"/>
                    <a:pt x="35" y="88"/>
                    <a:pt x="35" y="85"/>
                  </a:cubicBezTo>
                  <a:cubicBezTo>
                    <a:pt x="35" y="78"/>
                    <a:pt x="35" y="78"/>
                    <a:pt x="35" y="78"/>
                  </a:cubicBezTo>
                  <a:cubicBezTo>
                    <a:pt x="35" y="78"/>
                    <a:pt x="34" y="77"/>
                    <a:pt x="34" y="77"/>
                  </a:cubicBezTo>
                  <a:cubicBezTo>
                    <a:pt x="30" y="75"/>
                    <a:pt x="30" y="75"/>
                    <a:pt x="30" y="75"/>
                  </a:cubicBezTo>
                  <a:cubicBezTo>
                    <a:pt x="30" y="75"/>
                    <a:pt x="29" y="75"/>
                    <a:pt x="28" y="76"/>
                  </a:cubicBezTo>
                  <a:cubicBezTo>
                    <a:pt x="23" y="80"/>
                    <a:pt x="23" y="80"/>
                    <a:pt x="23" y="80"/>
                  </a:cubicBezTo>
                  <a:cubicBezTo>
                    <a:pt x="22" y="82"/>
                    <a:pt x="18" y="82"/>
                    <a:pt x="17" y="80"/>
                  </a:cubicBezTo>
                  <a:cubicBezTo>
                    <a:pt x="9" y="73"/>
                    <a:pt x="9" y="73"/>
                    <a:pt x="9" y="73"/>
                  </a:cubicBezTo>
                  <a:cubicBezTo>
                    <a:pt x="8" y="72"/>
                    <a:pt x="8" y="71"/>
                    <a:pt x="8" y="70"/>
                  </a:cubicBezTo>
                  <a:cubicBezTo>
                    <a:pt x="8" y="68"/>
                    <a:pt x="8" y="67"/>
                    <a:pt x="9" y="66"/>
                  </a:cubicBezTo>
                  <a:cubicBezTo>
                    <a:pt x="14" y="62"/>
                    <a:pt x="14" y="62"/>
                    <a:pt x="14" y="62"/>
                  </a:cubicBezTo>
                  <a:cubicBezTo>
                    <a:pt x="15" y="61"/>
                    <a:pt x="15" y="60"/>
                    <a:pt x="14" y="59"/>
                  </a:cubicBezTo>
                  <a:cubicBezTo>
                    <a:pt x="13" y="56"/>
                    <a:pt x="13" y="56"/>
                    <a:pt x="13" y="56"/>
                  </a:cubicBezTo>
                  <a:cubicBezTo>
                    <a:pt x="13" y="56"/>
                    <a:pt x="12" y="55"/>
                    <a:pt x="11" y="55"/>
                  </a:cubicBezTo>
                  <a:cubicBezTo>
                    <a:pt x="5" y="55"/>
                    <a:pt x="5" y="55"/>
                    <a:pt x="5" y="55"/>
                  </a:cubicBezTo>
                  <a:cubicBezTo>
                    <a:pt x="2" y="55"/>
                    <a:pt x="0" y="53"/>
                    <a:pt x="0" y="50"/>
                  </a:cubicBezTo>
                  <a:cubicBezTo>
                    <a:pt x="0" y="40"/>
                    <a:pt x="0" y="40"/>
                    <a:pt x="0" y="40"/>
                  </a:cubicBezTo>
                  <a:cubicBezTo>
                    <a:pt x="0" y="37"/>
                    <a:pt x="2" y="35"/>
                    <a:pt x="5" y="35"/>
                  </a:cubicBezTo>
                  <a:cubicBezTo>
                    <a:pt x="11" y="35"/>
                    <a:pt x="11" y="35"/>
                    <a:pt x="11" y="35"/>
                  </a:cubicBezTo>
                  <a:cubicBezTo>
                    <a:pt x="12" y="35"/>
                    <a:pt x="13" y="34"/>
                    <a:pt x="13" y="34"/>
                  </a:cubicBezTo>
                  <a:cubicBezTo>
                    <a:pt x="14" y="31"/>
                    <a:pt x="14" y="31"/>
                    <a:pt x="14" y="31"/>
                  </a:cubicBezTo>
                  <a:cubicBezTo>
                    <a:pt x="15" y="30"/>
                    <a:pt x="15" y="29"/>
                    <a:pt x="14" y="28"/>
                  </a:cubicBezTo>
                  <a:cubicBezTo>
                    <a:pt x="9" y="24"/>
                    <a:pt x="9" y="24"/>
                    <a:pt x="9" y="24"/>
                  </a:cubicBezTo>
                  <a:cubicBezTo>
                    <a:pt x="8" y="23"/>
                    <a:pt x="8" y="21"/>
                    <a:pt x="8" y="20"/>
                  </a:cubicBezTo>
                  <a:cubicBezTo>
                    <a:pt x="8" y="19"/>
                    <a:pt x="8" y="18"/>
                    <a:pt x="9" y="17"/>
                  </a:cubicBezTo>
                  <a:cubicBezTo>
                    <a:pt x="17" y="9"/>
                    <a:pt x="17" y="9"/>
                    <a:pt x="17" y="9"/>
                  </a:cubicBezTo>
                  <a:cubicBezTo>
                    <a:pt x="18" y="8"/>
                    <a:pt x="22" y="8"/>
                    <a:pt x="23" y="9"/>
                  </a:cubicBezTo>
                  <a:cubicBezTo>
                    <a:pt x="28" y="14"/>
                    <a:pt x="28" y="14"/>
                    <a:pt x="28" y="14"/>
                  </a:cubicBezTo>
                  <a:cubicBezTo>
                    <a:pt x="29" y="15"/>
                    <a:pt x="30" y="15"/>
                    <a:pt x="30" y="15"/>
                  </a:cubicBezTo>
                  <a:cubicBezTo>
                    <a:pt x="33" y="13"/>
                    <a:pt x="33" y="13"/>
                    <a:pt x="33" y="13"/>
                  </a:cubicBezTo>
                  <a:cubicBezTo>
                    <a:pt x="34" y="13"/>
                    <a:pt x="35" y="12"/>
                    <a:pt x="35" y="11"/>
                  </a:cubicBezTo>
                  <a:cubicBezTo>
                    <a:pt x="35" y="5"/>
                    <a:pt x="35" y="5"/>
                    <a:pt x="35" y="5"/>
                  </a:cubicBezTo>
                  <a:cubicBezTo>
                    <a:pt x="35" y="2"/>
                    <a:pt x="37" y="0"/>
                    <a:pt x="40" y="0"/>
                  </a:cubicBezTo>
                  <a:cubicBezTo>
                    <a:pt x="50" y="0"/>
                    <a:pt x="50" y="0"/>
                    <a:pt x="50" y="0"/>
                  </a:cubicBezTo>
                  <a:cubicBezTo>
                    <a:pt x="53" y="0"/>
                    <a:pt x="55" y="2"/>
                    <a:pt x="55" y="5"/>
                  </a:cubicBezTo>
                  <a:cubicBezTo>
                    <a:pt x="55" y="11"/>
                    <a:pt x="55" y="11"/>
                    <a:pt x="55" y="11"/>
                  </a:cubicBezTo>
                  <a:cubicBezTo>
                    <a:pt x="55" y="12"/>
                    <a:pt x="55" y="13"/>
                    <a:pt x="56" y="13"/>
                  </a:cubicBezTo>
                  <a:cubicBezTo>
                    <a:pt x="59" y="14"/>
                    <a:pt x="59" y="14"/>
                    <a:pt x="59" y="14"/>
                  </a:cubicBezTo>
                  <a:cubicBezTo>
                    <a:pt x="60" y="15"/>
                    <a:pt x="61" y="15"/>
                    <a:pt x="62" y="14"/>
                  </a:cubicBezTo>
                  <a:cubicBezTo>
                    <a:pt x="66" y="9"/>
                    <a:pt x="66" y="9"/>
                    <a:pt x="66" y="9"/>
                  </a:cubicBezTo>
                  <a:cubicBezTo>
                    <a:pt x="68" y="8"/>
                    <a:pt x="71" y="8"/>
                    <a:pt x="73" y="9"/>
                  </a:cubicBezTo>
                  <a:cubicBezTo>
                    <a:pt x="80" y="17"/>
                    <a:pt x="80" y="17"/>
                    <a:pt x="80" y="17"/>
                  </a:cubicBezTo>
                  <a:cubicBezTo>
                    <a:pt x="81" y="18"/>
                    <a:pt x="82" y="19"/>
                    <a:pt x="82" y="20"/>
                  </a:cubicBezTo>
                  <a:cubicBezTo>
                    <a:pt x="82" y="21"/>
                    <a:pt x="81" y="23"/>
                    <a:pt x="80" y="24"/>
                  </a:cubicBezTo>
                  <a:cubicBezTo>
                    <a:pt x="76" y="28"/>
                    <a:pt x="76" y="28"/>
                    <a:pt x="76" y="28"/>
                  </a:cubicBezTo>
                  <a:cubicBezTo>
                    <a:pt x="75" y="29"/>
                    <a:pt x="75" y="30"/>
                    <a:pt x="75" y="30"/>
                  </a:cubicBezTo>
                  <a:cubicBezTo>
                    <a:pt x="77" y="34"/>
                    <a:pt x="77" y="34"/>
                    <a:pt x="77" y="34"/>
                  </a:cubicBezTo>
                  <a:cubicBezTo>
                    <a:pt x="77" y="34"/>
                    <a:pt x="78" y="35"/>
                    <a:pt x="78" y="35"/>
                  </a:cubicBezTo>
                  <a:cubicBezTo>
                    <a:pt x="85" y="35"/>
                    <a:pt x="85" y="35"/>
                    <a:pt x="85" y="35"/>
                  </a:cubicBezTo>
                  <a:cubicBezTo>
                    <a:pt x="88" y="35"/>
                    <a:pt x="90" y="37"/>
                    <a:pt x="90" y="40"/>
                  </a:cubicBezTo>
                  <a:cubicBezTo>
                    <a:pt x="90" y="50"/>
                    <a:pt x="90" y="50"/>
                    <a:pt x="90" y="50"/>
                  </a:cubicBezTo>
                  <a:cubicBezTo>
                    <a:pt x="90" y="53"/>
                    <a:pt x="88" y="55"/>
                    <a:pt x="85" y="55"/>
                  </a:cubicBezTo>
                  <a:cubicBezTo>
                    <a:pt x="78" y="55"/>
                    <a:pt x="78" y="55"/>
                    <a:pt x="78" y="55"/>
                  </a:cubicBezTo>
                  <a:cubicBezTo>
                    <a:pt x="78" y="55"/>
                    <a:pt x="77" y="56"/>
                    <a:pt x="77" y="56"/>
                  </a:cubicBezTo>
                  <a:cubicBezTo>
                    <a:pt x="75" y="59"/>
                    <a:pt x="75" y="59"/>
                    <a:pt x="75" y="59"/>
                  </a:cubicBezTo>
                  <a:cubicBezTo>
                    <a:pt x="75" y="60"/>
                    <a:pt x="75" y="61"/>
                    <a:pt x="76" y="62"/>
                  </a:cubicBezTo>
                  <a:cubicBezTo>
                    <a:pt x="80" y="66"/>
                    <a:pt x="80" y="66"/>
                    <a:pt x="80" y="66"/>
                  </a:cubicBezTo>
                  <a:cubicBezTo>
                    <a:pt x="81" y="67"/>
                    <a:pt x="82" y="68"/>
                    <a:pt x="82" y="70"/>
                  </a:cubicBezTo>
                  <a:cubicBezTo>
                    <a:pt x="82" y="71"/>
                    <a:pt x="81" y="72"/>
                    <a:pt x="80" y="73"/>
                  </a:cubicBezTo>
                  <a:cubicBezTo>
                    <a:pt x="73" y="80"/>
                    <a:pt x="73" y="80"/>
                    <a:pt x="73" y="80"/>
                  </a:cubicBezTo>
                  <a:cubicBezTo>
                    <a:pt x="71" y="82"/>
                    <a:pt x="68" y="82"/>
                    <a:pt x="66" y="80"/>
                  </a:cubicBezTo>
                  <a:cubicBezTo>
                    <a:pt x="62" y="76"/>
                    <a:pt x="62" y="76"/>
                    <a:pt x="62" y="76"/>
                  </a:cubicBezTo>
                  <a:cubicBezTo>
                    <a:pt x="61" y="75"/>
                    <a:pt x="60" y="75"/>
                    <a:pt x="59" y="75"/>
                  </a:cubicBezTo>
                  <a:cubicBezTo>
                    <a:pt x="56" y="77"/>
                    <a:pt x="56" y="77"/>
                    <a:pt x="56" y="77"/>
                  </a:cubicBezTo>
                  <a:cubicBezTo>
                    <a:pt x="55" y="77"/>
                    <a:pt x="55" y="78"/>
                    <a:pt x="55" y="78"/>
                  </a:cubicBezTo>
                  <a:cubicBezTo>
                    <a:pt x="55" y="85"/>
                    <a:pt x="55" y="85"/>
                    <a:pt x="55" y="85"/>
                  </a:cubicBezTo>
                  <a:cubicBezTo>
                    <a:pt x="55" y="88"/>
                    <a:pt x="53" y="90"/>
                    <a:pt x="50" y="90"/>
                  </a:cubicBezTo>
                  <a:close/>
                  <a:moveTo>
                    <a:pt x="30" y="71"/>
                  </a:moveTo>
                  <a:cubicBezTo>
                    <a:pt x="30" y="71"/>
                    <a:pt x="31" y="71"/>
                    <a:pt x="32" y="72"/>
                  </a:cubicBezTo>
                  <a:cubicBezTo>
                    <a:pt x="35" y="73"/>
                    <a:pt x="35" y="73"/>
                    <a:pt x="35" y="73"/>
                  </a:cubicBezTo>
                  <a:cubicBezTo>
                    <a:pt x="37" y="74"/>
                    <a:pt x="39" y="76"/>
                    <a:pt x="39" y="78"/>
                  </a:cubicBezTo>
                  <a:cubicBezTo>
                    <a:pt x="39" y="85"/>
                    <a:pt x="39" y="85"/>
                    <a:pt x="39" y="85"/>
                  </a:cubicBezTo>
                  <a:cubicBezTo>
                    <a:pt x="39" y="86"/>
                    <a:pt x="39" y="86"/>
                    <a:pt x="40" y="86"/>
                  </a:cubicBezTo>
                  <a:cubicBezTo>
                    <a:pt x="50" y="86"/>
                    <a:pt x="50" y="86"/>
                    <a:pt x="50" y="86"/>
                  </a:cubicBezTo>
                  <a:cubicBezTo>
                    <a:pt x="50" y="86"/>
                    <a:pt x="51" y="86"/>
                    <a:pt x="51" y="85"/>
                  </a:cubicBezTo>
                  <a:cubicBezTo>
                    <a:pt x="51" y="78"/>
                    <a:pt x="51" y="78"/>
                    <a:pt x="51" y="78"/>
                  </a:cubicBezTo>
                  <a:cubicBezTo>
                    <a:pt x="51" y="76"/>
                    <a:pt x="53" y="74"/>
                    <a:pt x="55" y="73"/>
                  </a:cubicBezTo>
                  <a:cubicBezTo>
                    <a:pt x="58" y="72"/>
                    <a:pt x="58" y="72"/>
                    <a:pt x="58" y="72"/>
                  </a:cubicBezTo>
                  <a:cubicBezTo>
                    <a:pt x="59" y="71"/>
                    <a:pt x="63" y="71"/>
                    <a:pt x="64" y="73"/>
                  </a:cubicBezTo>
                  <a:cubicBezTo>
                    <a:pt x="69" y="78"/>
                    <a:pt x="69" y="78"/>
                    <a:pt x="69" y="78"/>
                  </a:cubicBezTo>
                  <a:cubicBezTo>
                    <a:pt x="69" y="78"/>
                    <a:pt x="70" y="78"/>
                    <a:pt x="70" y="78"/>
                  </a:cubicBezTo>
                  <a:cubicBezTo>
                    <a:pt x="77" y="70"/>
                    <a:pt x="77" y="70"/>
                    <a:pt x="77" y="70"/>
                  </a:cubicBezTo>
                  <a:cubicBezTo>
                    <a:pt x="78" y="70"/>
                    <a:pt x="78" y="70"/>
                    <a:pt x="78" y="70"/>
                  </a:cubicBezTo>
                  <a:cubicBezTo>
                    <a:pt x="78" y="70"/>
                    <a:pt x="78" y="69"/>
                    <a:pt x="77" y="69"/>
                  </a:cubicBezTo>
                  <a:cubicBezTo>
                    <a:pt x="73" y="64"/>
                    <a:pt x="73" y="64"/>
                    <a:pt x="73" y="64"/>
                  </a:cubicBezTo>
                  <a:cubicBezTo>
                    <a:pt x="71" y="63"/>
                    <a:pt x="71" y="60"/>
                    <a:pt x="72" y="58"/>
                  </a:cubicBezTo>
                  <a:cubicBezTo>
                    <a:pt x="73" y="55"/>
                    <a:pt x="73" y="55"/>
                    <a:pt x="73" y="55"/>
                  </a:cubicBezTo>
                  <a:cubicBezTo>
                    <a:pt x="74" y="53"/>
                    <a:pt x="76" y="51"/>
                    <a:pt x="78" y="51"/>
                  </a:cubicBezTo>
                  <a:cubicBezTo>
                    <a:pt x="85" y="51"/>
                    <a:pt x="85" y="51"/>
                    <a:pt x="85" y="51"/>
                  </a:cubicBezTo>
                  <a:cubicBezTo>
                    <a:pt x="85" y="51"/>
                    <a:pt x="86" y="51"/>
                    <a:pt x="86" y="50"/>
                  </a:cubicBezTo>
                  <a:cubicBezTo>
                    <a:pt x="86" y="40"/>
                    <a:pt x="86" y="40"/>
                    <a:pt x="86" y="40"/>
                  </a:cubicBezTo>
                  <a:cubicBezTo>
                    <a:pt x="86" y="39"/>
                    <a:pt x="85" y="39"/>
                    <a:pt x="85" y="39"/>
                  </a:cubicBezTo>
                  <a:cubicBezTo>
                    <a:pt x="78" y="39"/>
                    <a:pt x="78" y="39"/>
                    <a:pt x="78" y="39"/>
                  </a:cubicBezTo>
                  <a:cubicBezTo>
                    <a:pt x="76" y="39"/>
                    <a:pt x="74" y="37"/>
                    <a:pt x="73" y="35"/>
                  </a:cubicBezTo>
                  <a:cubicBezTo>
                    <a:pt x="72" y="32"/>
                    <a:pt x="72" y="32"/>
                    <a:pt x="72" y="32"/>
                  </a:cubicBezTo>
                  <a:cubicBezTo>
                    <a:pt x="71" y="30"/>
                    <a:pt x="71" y="27"/>
                    <a:pt x="73" y="25"/>
                  </a:cubicBezTo>
                  <a:cubicBezTo>
                    <a:pt x="77" y="21"/>
                    <a:pt x="77" y="21"/>
                    <a:pt x="77" y="21"/>
                  </a:cubicBezTo>
                  <a:cubicBezTo>
                    <a:pt x="78" y="21"/>
                    <a:pt x="78" y="20"/>
                    <a:pt x="78" y="20"/>
                  </a:cubicBezTo>
                  <a:cubicBezTo>
                    <a:pt x="78" y="20"/>
                    <a:pt x="78" y="20"/>
                    <a:pt x="77" y="20"/>
                  </a:cubicBezTo>
                  <a:cubicBezTo>
                    <a:pt x="70" y="12"/>
                    <a:pt x="70" y="12"/>
                    <a:pt x="70" y="12"/>
                  </a:cubicBezTo>
                  <a:cubicBezTo>
                    <a:pt x="70" y="12"/>
                    <a:pt x="69" y="12"/>
                    <a:pt x="69" y="12"/>
                  </a:cubicBezTo>
                  <a:cubicBezTo>
                    <a:pt x="64" y="17"/>
                    <a:pt x="64" y="17"/>
                    <a:pt x="64" y="17"/>
                  </a:cubicBezTo>
                  <a:cubicBezTo>
                    <a:pt x="63" y="19"/>
                    <a:pt x="60" y="19"/>
                    <a:pt x="58" y="18"/>
                  </a:cubicBezTo>
                  <a:cubicBezTo>
                    <a:pt x="55" y="17"/>
                    <a:pt x="55" y="17"/>
                    <a:pt x="55" y="17"/>
                  </a:cubicBezTo>
                  <a:cubicBezTo>
                    <a:pt x="53" y="16"/>
                    <a:pt x="51" y="14"/>
                    <a:pt x="51" y="11"/>
                  </a:cubicBezTo>
                  <a:cubicBezTo>
                    <a:pt x="51" y="5"/>
                    <a:pt x="51" y="5"/>
                    <a:pt x="51" y="5"/>
                  </a:cubicBezTo>
                  <a:cubicBezTo>
                    <a:pt x="51" y="4"/>
                    <a:pt x="50" y="4"/>
                    <a:pt x="50" y="4"/>
                  </a:cubicBezTo>
                  <a:cubicBezTo>
                    <a:pt x="40" y="4"/>
                    <a:pt x="40" y="4"/>
                    <a:pt x="40" y="4"/>
                  </a:cubicBezTo>
                  <a:cubicBezTo>
                    <a:pt x="39" y="4"/>
                    <a:pt x="39" y="4"/>
                    <a:pt x="39" y="5"/>
                  </a:cubicBezTo>
                  <a:cubicBezTo>
                    <a:pt x="39" y="11"/>
                    <a:pt x="39" y="11"/>
                    <a:pt x="39" y="11"/>
                  </a:cubicBezTo>
                  <a:cubicBezTo>
                    <a:pt x="39" y="14"/>
                    <a:pt x="37" y="16"/>
                    <a:pt x="35" y="17"/>
                  </a:cubicBezTo>
                  <a:cubicBezTo>
                    <a:pt x="32" y="18"/>
                    <a:pt x="32" y="18"/>
                    <a:pt x="32" y="18"/>
                  </a:cubicBezTo>
                  <a:cubicBezTo>
                    <a:pt x="30" y="19"/>
                    <a:pt x="27" y="19"/>
                    <a:pt x="25" y="17"/>
                  </a:cubicBezTo>
                  <a:cubicBezTo>
                    <a:pt x="21" y="12"/>
                    <a:pt x="21" y="12"/>
                    <a:pt x="21" y="12"/>
                  </a:cubicBezTo>
                  <a:cubicBezTo>
                    <a:pt x="20" y="12"/>
                    <a:pt x="20" y="12"/>
                    <a:pt x="19" y="12"/>
                  </a:cubicBezTo>
                  <a:cubicBezTo>
                    <a:pt x="12" y="20"/>
                    <a:pt x="12" y="20"/>
                    <a:pt x="12" y="20"/>
                  </a:cubicBezTo>
                  <a:cubicBezTo>
                    <a:pt x="12" y="20"/>
                    <a:pt x="12" y="20"/>
                    <a:pt x="12" y="20"/>
                  </a:cubicBezTo>
                  <a:cubicBezTo>
                    <a:pt x="12" y="20"/>
                    <a:pt x="12" y="21"/>
                    <a:pt x="12" y="21"/>
                  </a:cubicBezTo>
                  <a:cubicBezTo>
                    <a:pt x="17" y="25"/>
                    <a:pt x="17" y="25"/>
                    <a:pt x="17" y="25"/>
                  </a:cubicBezTo>
                  <a:cubicBezTo>
                    <a:pt x="19" y="27"/>
                    <a:pt x="19" y="30"/>
                    <a:pt x="18" y="32"/>
                  </a:cubicBezTo>
                  <a:cubicBezTo>
                    <a:pt x="17" y="35"/>
                    <a:pt x="17" y="35"/>
                    <a:pt x="17" y="35"/>
                  </a:cubicBezTo>
                  <a:cubicBezTo>
                    <a:pt x="16" y="37"/>
                    <a:pt x="14" y="39"/>
                    <a:pt x="11" y="39"/>
                  </a:cubicBezTo>
                  <a:cubicBezTo>
                    <a:pt x="5" y="39"/>
                    <a:pt x="5" y="39"/>
                    <a:pt x="5" y="39"/>
                  </a:cubicBezTo>
                  <a:cubicBezTo>
                    <a:pt x="4" y="39"/>
                    <a:pt x="4" y="39"/>
                    <a:pt x="4" y="40"/>
                  </a:cubicBezTo>
                  <a:cubicBezTo>
                    <a:pt x="4" y="50"/>
                    <a:pt x="4" y="50"/>
                    <a:pt x="4" y="50"/>
                  </a:cubicBezTo>
                  <a:cubicBezTo>
                    <a:pt x="4" y="51"/>
                    <a:pt x="4" y="51"/>
                    <a:pt x="5" y="51"/>
                  </a:cubicBezTo>
                  <a:cubicBezTo>
                    <a:pt x="11" y="51"/>
                    <a:pt x="11" y="51"/>
                    <a:pt x="11" y="51"/>
                  </a:cubicBezTo>
                  <a:cubicBezTo>
                    <a:pt x="14" y="51"/>
                    <a:pt x="16" y="53"/>
                    <a:pt x="17" y="55"/>
                  </a:cubicBezTo>
                  <a:cubicBezTo>
                    <a:pt x="18" y="58"/>
                    <a:pt x="18" y="58"/>
                    <a:pt x="18" y="58"/>
                  </a:cubicBezTo>
                  <a:cubicBezTo>
                    <a:pt x="19" y="60"/>
                    <a:pt x="19" y="63"/>
                    <a:pt x="17" y="64"/>
                  </a:cubicBezTo>
                  <a:cubicBezTo>
                    <a:pt x="12" y="69"/>
                    <a:pt x="12" y="69"/>
                    <a:pt x="12" y="69"/>
                  </a:cubicBezTo>
                  <a:cubicBezTo>
                    <a:pt x="12" y="69"/>
                    <a:pt x="12" y="70"/>
                    <a:pt x="12" y="70"/>
                  </a:cubicBezTo>
                  <a:cubicBezTo>
                    <a:pt x="12" y="70"/>
                    <a:pt x="12" y="70"/>
                    <a:pt x="12" y="70"/>
                  </a:cubicBezTo>
                  <a:cubicBezTo>
                    <a:pt x="19" y="78"/>
                    <a:pt x="19" y="78"/>
                    <a:pt x="19" y="78"/>
                  </a:cubicBezTo>
                  <a:cubicBezTo>
                    <a:pt x="20" y="78"/>
                    <a:pt x="20" y="78"/>
                    <a:pt x="21" y="78"/>
                  </a:cubicBezTo>
                  <a:cubicBezTo>
                    <a:pt x="25" y="73"/>
                    <a:pt x="25" y="73"/>
                    <a:pt x="25" y="73"/>
                  </a:cubicBezTo>
                  <a:cubicBezTo>
                    <a:pt x="26" y="72"/>
                    <a:pt x="28" y="71"/>
                    <a:pt x="30" y="71"/>
                  </a:cubicBezTo>
                  <a:close/>
                  <a:moveTo>
                    <a:pt x="45" y="60"/>
                  </a:moveTo>
                  <a:cubicBezTo>
                    <a:pt x="36" y="60"/>
                    <a:pt x="29" y="54"/>
                    <a:pt x="29" y="45"/>
                  </a:cubicBezTo>
                  <a:cubicBezTo>
                    <a:pt x="29" y="36"/>
                    <a:pt x="36" y="29"/>
                    <a:pt x="45" y="29"/>
                  </a:cubicBezTo>
                  <a:cubicBezTo>
                    <a:pt x="53" y="29"/>
                    <a:pt x="60" y="36"/>
                    <a:pt x="60" y="45"/>
                  </a:cubicBezTo>
                  <a:cubicBezTo>
                    <a:pt x="60" y="54"/>
                    <a:pt x="53" y="60"/>
                    <a:pt x="45" y="60"/>
                  </a:cubicBezTo>
                  <a:close/>
                  <a:moveTo>
                    <a:pt x="45" y="33"/>
                  </a:moveTo>
                  <a:cubicBezTo>
                    <a:pt x="38" y="33"/>
                    <a:pt x="33" y="39"/>
                    <a:pt x="33" y="45"/>
                  </a:cubicBezTo>
                  <a:cubicBezTo>
                    <a:pt x="33" y="51"/>
                    <a:pt x="38" y="56"/>
                    <a:pt x="45" y="56"/>
                  </a:cubicBezTo>
                  <a:cubicBezTo>
                    <a:pt x="51" y="56"/>
                    <a:pt x="56" y="51"/>
                    <a:pt x="56" y="45"/>
                  </a:cubicBezTo>
                  <a:cubicBezTo>
                    <a:pt x="56" y="39"/>
                    <a:pt x="51" y="33"/>
                    <a:pt x="45" y="33"/>
                  </a:cubicBezTo>
                  <a:close/>
                </a:path>
              </a:pathLst>
            </a:custGeom>
            <a:solidFill>
              <a:schemeClr val="bg1"/>
            </a:solidFill>
            <a:ln>
              <a:noFill/>
            </a:ln>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grpSp>
      <p:grpSp>
        <p:nvGrpSpPr>
          <p:cNvPr id="16" name="组合 15"/>
          <p:cNvGrpSpPr/>
          <p:nvPr/>
        </p:nvGrpSpPr>
        <p:grpSpPr>
          <a:xfrm>
            <a:off x="8479921" y="929465"/>
            <a:ext cx="1107051" cy="1092825"/>
            <a:chOff x="7423433" y="1217889"/>
            <a:chExt cx="1107483" cy="1093252"/>
          </a:xfrm>
        </p:grpSpPr>
        <p:sp>
          <p:nvSpPr>
            <p:cNvPr id="88" name="椭圆 87"/>
            <p:cNvSpPr/>
            <p:nvPr/>
          </p:nvSpPr>
          <p:spPr>
            <a:xfrm>
              <a:off x="7423433" y="1217889"/>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3" name="矩形 92"/>
            <p:cNvSpPr/>
            <p:nvPr/>
          </p:nvSpPr>
          <p:spPr>
            <a:xfrm>
              <a:off x="7445418" y="1467165"/>
              <a:ext cx="1085498"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Scalability</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13" name="组合 12"/>
          <p:cNvGrpSpPr/>
          <p:nvPr/>
        </p:nvGrpSpPr>
        <p:grpSpPr>
          <a:xfrm>
            <a:off x="6652918" y="2415919"/>
            <a:ext cx="1102374" cy="1092825"/>
            <a:chOff x="6756828" y="2793634"/>
            <a:chExt cx="1102805" cy="1093252"/>
          </a:xfrm>
        </p:grpSpPr>
        <p:sp>
          <p:nvSpPr>
            <p:cNvPr id="87" name="椭圆 86"/>
            <p:cNvSpPr/>
            <p:nvPr/>
          </p:nvSpPr>
          <p:spPr>
            <a:xfrm>
              <a:off x="6756828" y="2793634"/>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sp>
          <p:nvSpPr>
            <p:cNvPr id="92" name="矩形 91"/>
            <p:cNvSpPr/>
            <p:nvPr/>
          </p:nvSpPr>
          <p:spPr>
            <a:xfrm>
              <a:off x="6758203" y="3035493"/>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200" b="1">
                  <a:solidFill>
                    <a:prstClr val="white"/>
                  </a:solidFill>
                  <a:latin typeface="Arial" panose="020B0604020202020204" pitchFamily="34" charset="0"/>
                </a:rPr>
                <a:t>Performance</a:t>
              </a:r>
              <a:endParaRPr lang="en-US" altLang="zh-CN" sz="1200" b="1">
                <a:solidFill>
                  <a:prstClr val="white"/>
                </a:solidFill>
                <a:latin typeface="Arial" panose="020B0604020202020204" pitchFamily="34" charset="0"/>
                <a:ea typeface="微软雅黑" panose="020B0503020204020204" pitchFamily="34" charset="-122"/>
                <a:cs typeface="Arial" pitchFamily="34" charset="0"/>
              </a:endParaRPr>
            </a:p>
          </p:txBody>
        </p:sp>
        <p:sp>
          <p:nvSpPr>
            <p:cNvPr id="113" name="Freeform 7"/>
            <p:cNvSpPr>
              <a:spLocks noEditPoints="1"/>
            </p:cNvSpPr>
            <p:nvPr/>
          </p:nvSpPr>
          <p:spPr bwMode="auto">
            <a:xfrm>
              <a:off x="7155329" y="2940210"/>
              <a:ext cx="245456" cy="374650"/>
            </a:xfrm>
            <a:custGeom>
              <a:avLst/>
              <a:gdLst>
                <a:gd name="T0" fmla="*/ 13 w 56"/>
                <a:gd name="T1" fmla="*/ 100 h 100"/>
                <a:gd name="T2" fmla="*/ 12 w 56"/>
                <a:gd name="T3" fmla="*/ 100 h 100"/>
                <a:gd name="T4" fmla="*/ 11 w 56"/>
                <a:gd name="T5" fmla="*/ 97 h 100"/>
                <a:gd name="T6" fmla="*/ 22 w 56"/>
                <a:gd name="T7" fmla="*/ 61 h 100"/>
                <a:gd name="T8" fmla="*/ 2 w 56"/>
                <a:gd name="T9" fmla="*/ 61 h 100"/>
                <a:gd name="T10" fmla="*/ 1 w 56"/>
                <a:gd name="T11" fmla="*/ 59 h 100"/>
                <a:gd name="T12" fmla="*/ 1 w 56"/>
                <a:gd name="T13" fmla="*/ 57 h 100"/>
                <a:gd name="T14" fmla="*/ 42 w 56"/>
                <a:gd name="T15" fmla="*/ 1 h 100"/>
                <a:gd name="T16" fmla="*/ 44 w 56"/>
                <a:gd name="T17" fmla="*/ 1 h 100"/>
                <a:gd name="T18" fmla="*/ 45 w 56"/>
                <a:gd name="T19" fmla="*/ 3 h 100"/>
                <a:gd name="T20" fmla="*/ 35 w 56"/>
                <a:gd name="T21" fmla="*/ 40 h 100"/>
                <a:gd name="T22" fmla="*/ 54 w 56"/>
                <a:gd name="T23" fmla="*/ 40 h 100"/>
                <a:gd name="T24" fmla="*/ 56 w 56"/>
                <a:gd name="T25" fmla="*/ 41 h 100"/>
                <a:gd name="T26" fmla="*/ 56 w 56"/>
                <a:gd name="T27" fmla="*/ 43 h 100"/>
                <a:gd name="T28" fmla="*/ 15 w 56"/>
                <a:gd name="T29" fmla="*/ 99 h 100"/>
                <a:gd name="T30" fmla="*/ 13 w 56"/>
                <a:gd name="T31" fmla="*/ 100 h 100"/>
                <a:gd name="T32" fmla="*/ 6 w 56"/>
                <a:gd name="T33" fmla="*/ 57 h 100"/>
                <a:gd name="T34" fmla="*/ 24 w 56"/>
                <a:gd name="T35" fmla="*/ 57 h 100"/>
                <a:gd name="T36" fmla="*/ 26 w 56"/>
                <a:gd name="T37" fmla="*/ 57 h 100"/>
                <a:gd name="T38" fmla="*/ 26 w 56"/>
                <a:gd name="T39" fmla="*/ 59 h 100"/>
                <a:gd name="T40" fmla="*/ 18 w 56"/>
                <a:gd name="T41" fmla="*/ 88 h 100"/>
                <a:gd name="T42" fmla="*/ 50 w 56"/>
                <a:gd name="T43" fmla="*/ 44 h 100"/>
                <a:gd name="T44" fmla="*/ 32 w 56"/>
                <a:gd name="T45" fmla="*/ 44 h 100"/>
                <a:gd name="T46" fmla="*/ 31 w 56"/>
                <a:gd name="T47" fmla="*/ 43 h 100"/>
                <a:gd name="T48" fmla="*/ 30 w 56"/>
                <a:gd name="T49" fmla="*/ 41 h 100"/>
                <a:gd name="T50" fmla="*/ 38 w 56"/>
                <a:gd name="T51" fmla="*/ 12 h 100"/>
                <a:gd name="T52" fmla="*/ 6 w 56"/>
                <a:gd name="T53"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100">
                  <a:moveTo>
                    <a:pt x="13" y="100"/>
                  </a:moveTo>
                  <a:cubicBezTo>
                    <a:pt x="13" y="100"/>
                    <a:pt x="13" y="100"/>
                    <a:pt x="12" y="100"/>
                  </a:cubicBezTo>
                  <a:cubicBezTo>
                    <a:pt x="11" y="99"/>
                    <a:pt x="11" y="98"/>
                    <a:pt x="11" y="97"/>
                  </a:cubicBezTo>
                  <a:cubicBezTo>
                    <a:pt x="22" y="61"/>
                    <a:pt x="22" y="61"/>
                    <a:pt x="22" y="61"/>
                  </a:cubicBezTo>
                  <a:cubicBezTo>
                    <a:pt x="2" y="61"/>
                    <a:pt x="2" y="61"/>
                    <a:pt x="2" y="61"/>
                  </a:cubicBezTo>
                  <a:cubicBezTo>
                    <a:pt x="2" y="61"/>
                    <a:pt x="1" y="60"/>
                    <a:pt x="1" y="59"/>
                  </a:cubicBezTo>
                  <a:cubicBezTo>
                    <a:pt x="0" y="59"/>
                    <a:pt x="0" y="58"/>
                    <a:pt x="1" y="57"/>
                  </a:cubicBezTo>
                  <a:cubicBezTo>
                    <a:pt x="42" y="1"/>
                    <a:pt x="42" y="1"/>
                    <a:pt x="42" y="1"/>
                  </a:cubicBezTo>
                  <a:cubicBezTo>
                    <a:pt x="42" y="0"/>
                    <a:pt x="43" y="0"/>
                    <a:pt x="44" y="1"/>
                  </a:cubicBezTo>
                  <a:cubicBezTo>
                    <a:pt x="45" y="1"/>
                    <a:pt x="46" y="2"/>
                    <a:pt x="45" y="3"/>
                  </a:cubicBezTo>
                  <a:cubicBezTo>
                    <a:pt x="35" y="40"/>
                    <a:pt x="35" y="40"/>
                    <a:pt x="35" y="40"/>
                  </a:cubicBezTo>
                  <a:cubicBezTo>
                    <a:pt x="54" y="40"/>
                    <a:pt x="54" y="40"/>
                    <a:pt x="54" y="40"/>
                  </a:cubicBezTo>
                  <a:cubicBezTo>
                    <a:pt x="55" y="40"/>
                    <a:pt x="56" y="40"/>
                    <a:pt x="56" y="41"/>
                  </a:cubicBezTo>
                  <a:cubicBezTo>
                    <a:pt x="56" y="41"/>
                    <a:pt x="56" y="42"/>
                    <a:pt x="56" y="43"/>
                  </a:cubicBezTo>
                  <a:cubicBezTo>
                    <a:pt x="15" y="99"/>
                    <a:pt x="15" y="99"/>
                    <a:pt x="15" y="99"/>
                  </a:cubicBezTo>
                  <a:cubicBezTo>
                    <a:pt x="14" y="100"/>
                    <a:pt x="14" y="100"/>
                    <a:pt x="13" y="100"/>
                  </a:cubicBezTo>
                  <a:close/>
                  <a:moveTo>
                    <a:pt x="6" y="57"/>
                  </a:moveTo>
                  <a:cubicBezTo>
                    <a:pt x="24" y="57"/>
                    <a:pt x="24" y="57"/>
                    <a:pt x="24" y="57"/>
                  </a:cubicBezTo>
                  <a:cubicBezTo>
                    <a:pt x="25" y="57"/>
                    <a:pt x="25" y="57"/>
                    <a:pt x="26" y="57"/>
                  </a:cubicBezTo>
                  <a:cubicBezTo>
                    <a:pt x="26" y="58"/>
                    <a:pt x="26" y="58"/>
                    <a:pt x="26" y="59"/>
                  </a:cubicBezTo>
                  <a:cubicBezTo>
                    <a:pt x="18" y="88"/>
                    <a:pt x="18" y="88"/>
                    <a:pt x="18" y="88"/>
                  </a:cubicBezTo>
                  <a:cubicBezTo>
                    <a:pt x="50" y="44"/>
                    <a:pt x="50" y="44"/>
                    <a:pt x="50" y="44"/>
                  </a:cubicBezTo>
                  <a:cubicBezTo>
                    <a:pt x="32" y="44"/>
                    <a:pt x="32" y="44"/>
                    <a:pt x="32" y="44"/>
                  </a:cubicBezTo>
                  <a:cubicBezTo>
                    <a:pt x="32" y="44"/>
                    <a:pt x="31" y="43"/>
                    <a:pt x="31" y="43"/>
                  </a:cubicBezTo>
                  <a:cubicBezTo>
                    <a:pt x="30" y="42"/>
                    <a:pt x="30" y="42"/>
                    <a:pt x="30" y="41"/>
                  </a:cubicBezTo>
                  <a:cubicBezTo>
                    <a:pt x="38" y="12"/>
                    <a:pt x="38" y="12"/>
                    <a:pt x="38" y="12"/>
                  </a:cubicBezTo>
                  <a:cubicBezTo>
                    <a:pt x="6" y="57"/>
                    <a:pt x="6" y="57"/>
                    <a:pt x="6" y="57"/>
                  </a:cubicBezTo>
                  <a:close/>
                </a:path>
              </a:pathLst>
            </a:custGeom>
            <a:solidFill>
              <a:schemeClr val="tx1"/>
            </a:solidFill>
            <a:ln w="0">
              <a:solidFill>
                <a:schemeClr val="bg1"/>
              </a:solidFill>
              <a:round/>
              <a:headEnd/>
              <a:tailEnd/>
            </a:ln>
          </p:spPr>
          <p:txBody>
            <a:bodyPr vert="horz" wrap="square" lIns="91404" tIns="45702" rIns="91404" bIns="45702" numCol="1" anchor="t" anchorCtr="0" compatLnSpc="1">
              <a:prstTxWarp prst="textNoShape">
                <a:avLst/>
              </a:prstTxWarp>
              <a:noAutofit/>
            </a:bodyPr>
            <a:lstStyle/>
            <a:p>
              <a:pPr fontAlgn="ctr"/>
              <a:endParaRPr lang="en-US" altLang="zh-CN" sz="1399">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10412135" y="2338854"/>
            <a:ext cx="1101000" cy="1092825"/>
            <a:chOff x="7421816" y="5420432"/>
            <a:chExt cx="1101430" cy="1093252"/>
          </a:xfrm>
        </p:grpSpPr>
        <p:sp>
          <p:nvSpPr>
            <p:cNvPr id="114" name="椭圆 113"/>
            <p:cNvSpPr/>
            <p:nvPr/>
          </p:nvSpPr>
          <p:spPr>
            <a:xfrm>
              <a:off x="7421816" y="5420432"/>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108" name="组合 107"/>
            <p:cNvGrpSpPr/>
            <p:nvPr/>
          </p:nvGrpSpPr>
          <p:grpSpPr>
            <a:xfrm>
              <a:off x="7682287" y="5612019"/>
              <a:ext cx="522208" cy="268707"/>
              <a:chOff x="6442075" y="2690813"/>
              <a:chExt cx="327025" cy="168274"/>
            </a:xfrm>
          </p:grpSpPr>
          <p:sp>
            <p:nvSpPr>
              <p:cNvPr id="109" name="Freeform 9"/>
              <p:cNvSpPr>
                <a:spLocks noEditPoints="1"/>
              </p:cNvSpPr>
              <p:nvPr/>
            </p:nvSpPr>
            <p:spPr bwMode="auto">
              <a:xfrm>
                <a:off x="6442075" y="2690813"/>
                <a:ext cx="327025" cy="160337"/>
              </a:xfrm>
              <a:custGeom>
                <a:avLst/>
                <a:gdLst>
                  <a:gd name="T0" fmla="*/ 87 w 87"/>
                  <a:gd name="T1" fmla="*/ 43 h 43"/>
                  <a:gd name="T2" fmla="*/ 75 w 87"/>
                  <a:gd name="T3" fmla="*/ 12 h 43"/>
                  <a:gd name="T4" fmla="*/ 44 w 87"/>
                  <a:gd name="T5" fmla="*/ 0 h 43"/>
                  <a:gd name="T6" fmla="*/ 29 w 87"/>
                  <a:gd name="T7" fmla="*/ 2 h 43"/>
                  <a:gd name="T8" fmla="*/ 8 w 87"/>
                  <a:gd name="T9" fmla="*/ 19 h 43"/>
                  <a:gd name="T10" fmla="*/ 0 w 87"/>
                  <a:gd name="T11" fmla="*/ 43 h 43"/>
                  <a:gd name="T12" fmla="*/ 42 w 87"/>
                  <a:gd name="T13" fmla="*/ 31 h 43"/>
                  <a:gd name="T14" fmla="*/ 11 w 87"/>
                  <a:gd name="T15" fmla="*/ 1 h 43"/>
                  <a:gd name="T16" fmla="*/ 37 w 87"/>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3">
                    <a:moveTo>
                      <a:pt x="87" y="43"/>
                    </a:moveTo>
                    <a:cubicBezTo>
                      <a:pt x="87" y="31"/>
                      <a:pt x="83" y="20"/>
                      <a:pt x="75" y="12"/>
                    </a:cubicBezTo>
                    <a:cubicBezTo>
                      <a:pt x="67" y="4"/>
                      <a:pt x="56" y="0"/>
                      <a:pt x="44" y="0"/>
                    </a:cubicBezTo>
                    <a:cubicBezTo>
                      <a:pt x="39" y="0"/>
                      <a:pt x="34" y="0"/>
                      <a:pt x="29" y="2"/>
                    </a:cubicBezTo>
                    <a:moveTo>
                      <a:pt x="8" y="19"/>
                    </a:moveTo>
                    <a:cubicBezTo>
                      <a:pt x="3" y="26"/>
                      <a:pt x="0" y="34"/>
                      <a:pt x="0" y="43"/>
                    </a:cubicBezTo>
                    <a:moveTo>
                      <a:pt x="42" y="31"/>
                    </a:moveTo>
                    <a:cubicBezTo>
                      <a:pt x="11" y="1"/>
                      <a:pt x="11" y="1"/>
                      <a:pt x="11" y="1"/>
                    </a:cubicBezTo>
                    <a:cubicBezTo>
                      <a:pt x="37" y="36"/>
                      <a:pt x="37" y="36"/>
                      <a:pt x="37" y="3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sp>
            <p:nvSpPr>
              <p:cNvPr id="110" name="Oval 10"/>
              <p:cNvSpPr>
                <a:spLocks noChangeArrowheads="1"/>
              </p:cNvSpPr>
              <p:nvPr/>
            </p:nvSpPr>
            <p:spPr bwMode="auto">
              <a:xfrm>
                <a:off x="6580188" y="2806700"/>
                <a:ext cx="53975" cy="52387"/>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3" tIns="45691" rIns="91383" bIns="45691" numCol="1" anchor="t" anchorCtr="0" compatLnSpc="1">
                <a:prstTxWarp prst="textNoShape">
                  <a:avLst/>
                </a:prstTxWarp>
                <a:noAutofit/>
              </a:bodyPr>
              <a:lstStyle/>
              <a:p>
                <a:pPr fontAlgn="ctr"/>
                <a:endParaRPr lang="en-US" altLang="zh-CN" sz="1399">
                  <a:solidFill>
                    <a:prstClr val="black"/>
                  </a:solidFill>
                  <a:latin typeface="Arial" panose="020B0604020202020204" pitchFamily="34" charset="0"/>
                  <a:ea typeface="微软雅黑" panose="020B0503020204020204" pitchFamily="34" charset="-122"/>
                </a:endParaRPr>
              </a:p>
            </p:txBody>
          </p:sp>
        </p:grpSp>
        <p:sp>
          <p:nvSpPr>
            <p:cNvPr id="115" name="矩形 114"/>
            <p:cNvSpPr/>
            <p:nvPr/>
          </p:nvSpPr>
          <p:spPr>
            <a:xfrm>
              <a:off x="7421816" y="5693211"/>
              <a:ext cx="1101430" cy="743793"/>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Usability</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grpSp>
      <p:grpSp>
        <p:nvGrpSpPr>
          <p:cNvPr id="5" name="组合 4"/>
          <p:cNvGrpSpPr/>
          <p:nvPr/>
        </p:nvGrpSpPr>
        <p:grpSpPr>
          <a:xfrm>
            <a:off x="9935831" y="4568008"/>
            <a:ext cx="1119401" cy="1092825"/>
            <a:chOff x="9743659" y="5109458"/>
            <a:chExt cx="1119838" cy="1093252"/>
          </a:xfrm>
        </p:grpSpPr>
        <p:sp>
          <p:nvSpPr>
            <p:cNvPr id="117" name="椭圆 116"/>
            <p:cNvSpPr/>
            <p:nvPr/>
          </p:nvSpPr>
          <p:spPr>
            <a:xfrm>
              <a:off x="9770245" y="5109458"/>
              <a:ext cx="1093252" cy="1093252"/>
            </a:xfrm>
            <a:prstGeom prst="ellipse">
              <a:avLst/>
            </a:prstGeom>
            <a:solidFill>
              <a:srgbClr val="00B0F0"/>
            </a:solid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endParaRPr lang="en-US" altLang="zh-CN" sz="1399" b="1">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95" name="组合 46"/>
            <p:cNvGrpSpPr/>
            <p:nvPr/>
          </p:nvGrpSpPr>
          <p:grpSpPr>
            <a:xfrm>
              <a:off x="10068224" y="5268859"/>
              <a:ext cx="472509" cy="427078"/>
              <a:chOff x="7158038" y="4556125"/>
              <a:chExt cx="420687" cy="487363"/>
            </a:xfrm>
          </p:grpSpPr>
          <p:sp>
            <p:nvSpPr>
              <p:cNvPr id="96" name="Freeform 22"/>
              <p:cNvSpPr>
                <a:spLocks/>
              </p:cNvSpPr>
              <p:nvPr/>
            </p:nvSpPr>
            <p:spPr bwMode="auto">
              <a:xfrm>
                <a:off x="7207250" y="4630738"/>
                <a:ext cx="322262" cy="93663"/>
              </a:xfrm>
              <a:custGeom>
                <a:avLst/>
                <a:gdLst>
                  <a:gd name="T0" fmla="*/ 6 w 86"/>
                  <a:gd name="T1" fmla="*/ 6 h 25"/>
                  <a:gd name="T2" fmla="*/ 9 w 86"/>
                  <a:gd name="T3" fmla="*/ 5 h 25"/>
                  <a:gd name="T4" fmla="*/ 17 w 86"/>
                  <a:gd name="T5" fmla="*/ 2 h 25"/>
                  <a:gd name="T6" fmla="*/ 16 w 86"/>
                  <a:gd name="T7" fmla="*/ 0 h 25"/>
                  <a:gd name="T8" fmla="*/ 9 w 86"/>
                  <a:gd name="T9" fmla="*/ 2 h 25"/>
                  <a:gd name="T10" fmla="*/ 5 w 86"/>
                  <a:gd name="T11" fmla="*/ 4 h 25"/>
                  <a:gd name="T12" fmla="*/ 1 w 86"/>
                  <a:gd name="T13" fmla="*/ 7 h 25"/>
                  <a:gd name="T14" fmla="*/ 0 w 86"/>
                  <a:gd name="T15" fmla="*/ 9 h 25"/>
                  <a:gd name="T16" fmla="*/ 0 w 86"/>
                  <a:gd name="T17" fmla="*/ 12 h 25"/>
                  <a:gd name="T18" fmla="*/ 1 w 86"/>
                  <a:gd name="T19" fmla="*/ 14 h 25"/>
                  <a:gd name="T20" fmla="*/ 2 w 86"/>
                  <a:gd name="T21" fmla="*/ 16 h 25"/>
                  <a:gd name="T22" fmla="*/ 9 w 86"/>
                  <a:gd name="T23" fmla="*/ 20 h 25"/>
                  <a:gd name="T24" fmla="*/ 25 w 86"/>
                  <a:gd name="T25" fmla="*/ 24 h 25"/>
                  <a:gd name="T26" fmla="*/ 41 w 86"/>
                  <a:gd name="T27" fmla="*/ 25 h 25"/>
                  <a:gd name="T28" fmla="*/ 57 w 86"/>
                  <a:gd name="T29" fmla="*/ 24 h 25"/>
                  <a:gd name="T30" fmla="*/ 73 w 86"/>
                  <a:gd name="T31" fmla="*/ 21 h 25"/>
                  <a:gd name="T32" fmla="*/ 81 w 86"/>
                  <a:gd name="T33" fmla="*/ 18 h 25"/>
                  <a:gd name="T34" fmla="*/ 84 w 86"/>
                  <a:gd name="T35" fmla="*/ 15 h 25"/>
                  <a:gd name="T36" fmla="*/ 86 w 86"/>
                  <a:gd name="T37" fmla="*/ 13 h 25"/>
                  <a:gd name="T38" fmla="*/ 86 w 86"/>
                  <a:gd name="T39" fmla="*/ 11 h 25"/>
                  <a:gd name="T40" fmla="*/ 86 w 86"/>
                  <a:gd name="T41" fmla="*/ 9 h 25"/>
                  <a:gd name="T42" fmla="*/ 84 w 86"/>
                  <a:gd name="T43" fmla="*/ 7 h 25"/>
                  <a:gd name="T44" fmla="*/ 81 w 86"/>
                  <a:gd name="T45" fmla="*/ 4 h 25"/>
                  <a:gd name="T46" fmla="*/ 73 w 86"/>
                  <a:gd name="T47" fmla="*/ 1 h 25"/>
                  <a:gd name="T48" fmla="*/ 72 w 86"/>
                  <a:gd name="T49" fmla="*/ 3 h 25"/>
                  <a:gd name="T50" fmla="*/ 80 w 86"/>
                  <a:gd name="T51" fmla="*/ 6 h 25"/>
                  <a:gd name="T52" fmla="*/ 82 w 86"/>
                  <a:gd name="T53" fmla="*/ 8 h 25"/>
                  <a:gd name="T54" fmla="*/ 84 w 86"/>
                  <a:gd name="T55" fmla="*/ 11 h 25"/>
                  <a:gd name="T56" fmla="*/ 82 w 86"/>
                  <a:gd name="T57" fmla="*/ 14 h 25"/>
                  <a:gd name="T58" fmla="*/ 79 w 86"/>
                  <a:gd name="T59" fmla="*/ 16 h 25"/>
                  <a:gd name="T60" fmla="*/ 72 w 86"/>
                  <a:gd name="T61" fmla="*/ 19 h 25"/>
                  <a:gd name="T62" fmla="*/ 57 w 86"/>
                  <a:gd name="T63" fmla="*/ 22 h 25"/>
                  <a:gd name="T64" fmla="*/ 41 w 86"/>
                  <a:gd name="T65" fmla="*/ 22 h 25"/>
                  <a:gd name="T66" fmla="*/ 25 w 86"/>
                  <a:gd name="T67" fmla="*/ 21 h 25"/>
                  <a:gd name="T68" fmla="*/ 10 w 86"/>
                  <a:gd name="T69" fmla="*/ 18 h 25"/>
                  <a:gd name="T70" fmla="*/ 4 w 86"/>
                  <a:gd name="T71" fmla="*/ 14 h 25"/>
                  <a:gd name="T72" fmla="*/ 2 w 86"/>
                  <a:gd name="T73" fmla="*/ 11 h 25"/>
                  <a:gd name="T74" fmla="*/ 3 w 86"/>
                  <a:gd name="T75" fmla="*/ 9 h 25"/>
                  <a:gd name="T76" fmla="*/ 6 w 86"/>
                  <a:gd name="T7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25">
                    <a:moveTo>
                      <a:pt x="6" y="6"/>
                    </a:moveTo>
                    <a:cubicBezTo>
                      <a:pt x="7" y="6"/>
                      <a:pt x="8" y="5"/>
                      <a:pt x="9" y="5"/>
                    </a:cubicBezTo>
                    <a:cubicBezTo>
                      <a:pt x="12" y="4"/>
                      <a:pt x="14" y="3"/>
                      <a:pt x="17" y="2"/>
                    </a:cubicBezTo>
                    <a:cubicBezTo>
                      <a:pt x="16" y="0"/>
                      <a:pt x="16" y="0"/>
                      <a:pt x="16" y="0"/>
                    </a:cubicBezTo>
                    <a:cubicBezTo>
                      <a:pt x="14" y="0"/>
                      <a:pt x="11" y="1"/>
                      <a:pt x="9" y="2"/>
                    </a:cubicBezTo>
                    <a:cubicBezTo>
                      <a:pt x="7" y="3"/>
                      <a:pt x="6" y="3"/>
                      <a:pt x="5" y="4"/>
                    </a:cubicBezTo>
                    <a:cubicBezTo>
                      <a:pt x="4" y="5"/>
                      <a:pt x="2" y="6"/>
                      <a:pt x="1" y="7"/>
                    </a:cubicBezTo>
                    <a:cubicBezTo>
                      <a:pt x="1" y="8"/>
                      <a:pt x="0" y="8"/>
                      <a:pt x="0" y="9"/>
                    </a:cubicBezTo>
                    <a:cubicBezTo>
                      <a:pt x="0" y="10"/>
                      <a:pt x="0" y="11"/>
                      <a:pt x="0" y="12"/>
                    </a:cubicBezTo>
                    <a:cubicBezTo>
                      <a:pt x="0" y="12"/>
                      <a:pt x="0" y="13"/>
                      <a:pt x="1" y="14"/>
                    </a:cubicBezTo>
                    <a:cubicBezTo>
                      <a:pt x="1" y="15"/>
                      <a:pt x="2" y="15"/>
                      <a:pt x="2" y="16"/>
                    </a:cubicBezTo>
                    <a:cubicBezTo>
                      <a:pt x="4" y="18"/>
                      <a:pt x="7" y="19"/>
                      <a:pt x="9" y="20"/>
                    </a:cubicBezTo>
                    <a:cubicBezTo>
                      <a:pt x="14" y="22"/>
                      <a:pt x="20" y="23"/>
                      <a:pt x="25" y="24"/>
                    </a:cubicBezTo>
                    <a:cubicBezTo>
                      <a:pt x="30" y="25"/>
                      <a:pt x="36" y="25"/>
                      <a:pt x="41" y="25"/>
                    </a:cubicBezTo>
                    <a:cubicBezTo>
                      <a:pt x="47" y="25"/>
                      <a:pt x="52" y="25"/>
                      <a:pt x="57" y="24"/>
                    </a:cubicBezTo>
                    <a:cubicBezTo>
                      <a:pt x="63" y="24"/>
                      <a:pt x="68" y="23"/>
                      <a:pt x="73" y="21"/>
                    </a:cubicBezTo>
                    <a:cubicBezTo>
                      <a:pt x="76" y="20"/>
                      <a:pt x="78" y="19"/>
                      <a:pt x="81" y="18"/>
                    </a:cubicBezTo>
                    <a:cubicBezTo>
                      <a:pt x="82" y="17"/>
                      <a:pt x="83" y="16"/>
                      <a:pt x="84" y="15"/>
                    </a:cubicBezTo>
                    <a:cubicBezTo>
                      <a:pt x="85" y="15"/>
                      <a:pt x="85" y="14"/>
                      <a:pt x="86" y="13"/>
                    </a:cubicBezTo>
                    <a:cubicBezTo>
                      <a:pt x="86" y="13"/>
                      <a:pt x="86" y="12"/>
                      <a:pt x="86" y="11"/>
                    </a:cubicBezTo>
                    <a:cubicBezTo>
                      <a:pt x="86" y="10"/>
                      <a:pt x="86" y="9"/>
                      <a:pt x="86" y="9"/>
                    </a:cubicBezTo>
                    <a:cubicBezTo>
                      <a:pt x="85" y="8"/>
                      <a:pt x="85" y="7"/>
                      <a:pt x="84" y="7"/>
                    </a:cubicBezTo>
                    <a:cubicBezTo>
                      <a:pt x="83" y="5"/>
                      <a:pt x="82" y="5"/>
                      <a:pt x="81" y="4"/>
                    </a:cubicBezTo>
                    <a:cubicBezTo>
                      <a:pt x="78" y="3"/>
                      <a:pt x="76" y="2"/>
                      <a:pt x="73" y="1"/>
                    </a:cubicBezTo>
                    <a:cubicBezTo>
                      <a:pt x="72" y="3"/>
                      <a:pt x="72" y="3"/>
                      <a:pt x="72" y="3"/>
                    </a:cubicBezTo>
                    <a:cubicBezTo>
                      <a:pt x="75" y="4"/>
                      <a:pt x="77" y="5"/>
                      <a:pt x="80" y="6"/>
                    </a:cubicBezTo>
                    <a:cubicBezTo>
                      <a:pt x="81" y="7"/>
                      <a:pt x="82" y="7"/>
                      <a:pt x="82" y="8"/>
                    </a:cubicBezTo>
                    <a:cubicBezTo>
                      <a:pt x="83" y="9"/>
                      <a:pt x="84" y="10"/>
                      <a:pt x="84" y="11"/>
                    </a:cubicBezTo>
                    <a:cubicBezTo>
                      <a:pt x="84" y="12"/>
                      <a:pt x="83" y="13"/>
                      <a:pt x="82" y="14"/>
                    </a:cubicBezTo>
                    <a:cubicBezTo>
                      <a:pt x="82" y="14"/>
                      <a:pt x="81" y="15"/>
                      <a:pt x="79" y="16"/>
                    </a:cubicBezTo>
                    <a:cubicBezTo>
                      <a:pt x="77" y="17"/>
                      <a:pt x="75" y="18"/>
                      <a:pt x="72" y="19"/>
                    </a:cubicBezTo>
                    <a:cubicBezTo>
                      <a:pt x="67" y="20"/>
                      <a:pt x="62" y="21"/>
                      <a:pt x="57" y="22"/>
                    </a:cubicBezTo>
                    <a:cubicBezTo>
                      <a:pt x="52" y="22"/>
                      <a:pt x="46" y="23"/>
                      <a:pt x="41" y="22"/>
                    </a:cubicBezTo>
                    <a:cubicBezTo>
                      <a:pt x="36" y="22"/>
                      <a:pt x="31" y="22"/>
                      <a:pt x="25" y="21"/>
                    </a:cubicBezTo>
                    <a:cubicBezTo>
                      <a:pt x="20" y="21"/>
                      <a:pt x="15" y="19"/>
                      <a:pt x="10" y="18"/>
                    </a:cubicBezTo>
                    <a:cubicBezTo>
                      <a:pt x="8" y="17"/>
                      <a:pt x="5" y="16"/>
                      <a:pt x="4" y="14"/>
                    </a:cubicBezTo>
                    <a:cubicBezTo>
                      <a:pt x="3" y="13"/>
                      <a:pt x="2" y="12"/>
                      <a:pt x="2" y="11"/>
                    </a:cubicBezTo>
                    <a:cubicBezTo>
                      <a:pt x="2" y="10"/>
                      <a:pt x="3" y="9"/>
                      <a:pt x="3" y="9"/>
                    </a:cubicBezTo>
                    <a:cubicBezTo>
                      <a:pt x="4" y="8"/>
                      <a:pt x="5" y="7"/>
                      <a:pt x="6" y="6"/>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7" name="Freeform 40"/>
              <p:cNvSpPr>
                <a:spLocks noEditPoints="1"/>
              </p:cNvSpPr>
              <p:nvPr/>
            </p:nvSpPr>
            <p:spPr bwMode="auto">
              <a:xfrm>
                <a:off x="7158038" y="4611688"/>
                <a:ext cx="420687" cy="360363"/>
              </a:xfrm>
              <a:custGeom>
                <a:avLst/>
                <a:gdLst>
                  <a:gd name="T0" fmla="*/ 110 w 112"/>
                  <a:gd name="T1" fmla="*/ 11 h 96"/>
                  <a:gd name="T2" fmla="*/ 97 w 112"/>
                  <a:gd name="T3" fmla="*/ 4 h 96"/>
                  <a:gd name="T4" fmla="*/ 85 w 112"/>
                  <a:gd name="T5" fmla="*/ 3 h 96"/>
                  <a:gd name="T6" fmla="*/ 106 w 112"/>
                  <a:gd name="T7" fmla="*/ 11 h 96"/>
                  <a:gd name="T8" fmla="*/ 108 w 112"/>
                  <a:gd name="T9" fmla="*/ 19 h 96"/>
                  <a:gd name="T10" fmla="*/ 99 w 112"/>
                  <a:gd name="T11" fmla="*/ 25 h 96"/>
                  <a:gd name="T12" fmla="*/ 77 w 112"/>
                  <a:gd name="T13" fmla="*/ 30 h 96"/>
                  <a:gd name="T14" fmla="*/ 32 w 112"/>
                  <a:gd name="T15" fmla="*/ 30 h 96"/>
                  <a:gd name="T16" fmla="*/ 10 w 112"/>
                  <a:gd name="T17" fmla="*/ 24 h 96"/>
                  <a:gd name="T18" fmla="*/ 3 w 112"/>
                  <a:gd name="T19" fmla="*/ 17 h 96"/>
                  <a:gd name="T20" fmla="*/ 8 w 112"/>
                  <a:gd name="T21" fmla="*/ 9 h 96"/>
                  <a:gd name="T22" fmla="*/ 30 w 112"/>
                  <a:gd name="T23" fmla="*/ 3 h 96"/>
                  <a:gd name="T24" fmla="*/ 18 w 112"/>
                  <a:gd name="T25" fmla="*/ 3 h 96"/>
                  <a:gd name="T26" fmla="*/ 2 w 112"/>
                  <a:gd name="T27" fmla="*/ 11 h 96"/>
                  <a:gd name="T28" fmla="*/ 0 w 112"/>
                  <a:gd name="T29" fmla="*/ 17 h 96"/>
                  <a:gd name="T30" fmla="*/ 4 w 112"/>
                  <a:gd name="T31" fmla="*/ 23 h 96"/>
                  <a:gd name="T32" fmla="*/ 42 w 112"/>
                  <a:gd name="T33" fmla="*/ 73 h 96"/>
                  <a:gd name="T34" fmla="*/ 42 w 112"/>
                  <a:gd name="T35" fmla="*/ 90 h 96"/>
                  <a:gd name="T36" fmla="*/ 42 w 112"/>
                  <a:gd name="T37" fmla="*/ 90 h 96"/>
                  <a:gd name="T38" fmla="*/ 42 w 112"/>
                  <a:gd name="T39" fmla="*/ 91 h 96"/>
                  <a:gd name="T40" fmla="*/ 48 w 112"/>
                  <a:gd name="T41" fmla="*/ 95 h 96"/>
                  <a:gd name="T42" fmla="*/ 64 w 112"/>
                  <a:gd name="T43" fmla="*/ 95 h 96"/>
                  <a:gd name="T44" fmla="*/ 70 w 112"/>
                  <a:gd name="T45" fmla="*/ 91 h 96"/>
                  <a:gd name="T46" fmla="*/ 70 w 112"/>
                  <a:gd name="T47" fmla="*/ 90 h 96"/>
                  <a:gd name="T48" fmla="*/ 70 w 112"/>
                  <a:gd name="T49" fmla="*/ 90 h 96"/>
                  <a:gd name="T50" fmla="*/ 70 w 112"/>
                  <a:gd name="T51" fmla="*/ 73 h 96"/>
                  <a:gd name="T52" fmla="*/ 105 w 112"/>
                  <a:gd name="T53" fmla="*/ 25 h 96"/>
                  <a:gd name="T54" fmla="*/ 111 w 112"/>
                  <a:gd name="T55" fmla="*/ 18 h 96"/>
                  <a:gd name="T56" fmla="*/ 68 w 112"/>
                  <a:gd name="T57" fmla="*/ 72 h 96"/>
                  <a:gd name="T58" fmla="*/ 68 w 112"/>
                  <a:gd name="T59" fmla="*/ 90 h 96"/>
                  <a:gd name="T60" fmla="*/ 67 w 112"/>
                  <a:gd name="T61" fmla="*/ 90 h 96"/>
                  <a:gd name="T62" fmla="*/ 63 w 112"/>
                  <a:gd name="T63" fmla="*/ 93 h 96"/>
                  <a:gd name="T64" fmla="*/ 49 w 112"/>
                  <a:gd name="T65" fmla="*/ 93 h 96"/>
                  <a:gd name="T66" fmla="*/ 44 w 112"/>
                  <a:gd name="T67" fmla="*/ 90 h 96"/>
                  <a:gd name="T68" fmla="*/ 44 w 112"/>
                  <a:gd name="T69" fmla="*/ 90 h 96"/>
                  <a:gd name="T70" fmla="*/ 44 w 112"/>
                  <a:gd name="T71" fmla="*/ 72 h 96"/>
                  <a:gd name="T72" fmla="*/ 20 w 112"/>
                  <a:gd name="T73" fmla="*/ 30 h 96"/>
                  <a:gd name="T74" fmla="*/ 54 w 112"/>
                  <a:gd name="T75" fmla="*/ 34 h 96"/>
                  <a:gd name="T76" fmla="*/ 89 w 112"/>
                  <a:gd name="T77" fmla="*/ 30 h 96"/>
                  <a:gd name="T78" fmla="*/ 68 w 112"/>
                  <a:gd name="T7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96">
                    <a:moveTo>
                      <a:pt x="111" y="14"/>
                    </a:moveTo>
                    <a:cubicBezTo>
                      <a:pt x="111" y="13"/>
                      <a:pt x="111" y="12"/>
                      <a:pt x="110" y="11"/>
                    </a:cubicBezTo>
                    <a:cubicBezTo>
                      <a:pt x="109" y="10"/>
                      <a:pt x="109" y="10"/>
                      <a:pt x="108" y="9"/>
                    </a:cubicBezTo>
                    <a:cubicBezTo>
                      <a:pt x="104" y="7"/>
                      <a:pt x="101" y="5"/>
                      <a:pt x="97" y="4"/>
                    </a:cubicBezTo>
                    <a:cubicBezTo>
                      <a:pt x="93" y="3"/>
                      <a:pt x="90" y="2"/>
                      <a:pt x="86" y="1"/>
                    </a:cubicBezTo>
                    <a:cubicBezTo>
                      <a:pt x="85" y="3"/>
                      <a:pt x="85" y="3"/>
                      <a:pt x="85" y="3"/>
                    </a:cubicBezTo>
                    <a:cubicBezTo>
                      <a:pt x="89" y="4"/>
                      <a:pt x="93" y="5"/>
                      <a:pt x="96" y="6"/>
                    </a:cubicBezTo>
                    <a:cubicBezTo>
                      <a:pt x="100" y="7"/>
                      <a:pt x="103" y="9"/>
                      <a:pt x="106" y="11"/>
                    </a:cubicBezTo>
                    <a:cubicBezTo>
                      <a:pt x="108" y="12"/>
                      <a:pt x="109" y="14"/>
                      <a:pt x="109" y="15"/>
                    </a:cubicBezTo>
                    <a:cubicBezTo>
                      <a:pt x="109" y="16"/>
                      <a:pt x="109" y="18"/>
                      <a:pt x="108" y="19"/>
                    </a:cubicBezTo>
                    <a:cubicBezTo>
                      <a:pt x="107" y="20"/>
                      <a:pt x="105" y="22"/>
                      <a:pt x="104" y="22"/>
                    </a:cubicBezTo>
                    <a:cubicBezTo>
                      <a:pt x="102" y="23"/>
                      <a:pt x="101" y="24"/>
                      <a:pt x="99" y="25"/>
                    </a:cubicBezTo>
                    <a:cubicBezTo>
                      <a:pt x="95" y="26"/>
                      <a:pt x="92" y="27"/>
                      <a:pt x="88" y="28"/>
                    </a:cubicBezTo>
                    <a:cubicBezTo>
                      <a:pt x="84" y="29"/>
                      <a:pt x="81" y="29"/>
                      <a:pt x="77" y="30"/>
                    </a:cubicBezTo>
                    <a:cubicBezTo>
                      <a:pt x="69" y="31"/>
                      <a:pt x="62" y="31"/>
                      <a:pt x="54" y="31"/>
                    </a:cubicBezTo>
                    <a:cubicBezTo>
                      <a:pt x="47" y="31"/>
                      <a:pt x="39" y="31"/>
                      <a:pt x="32" y="30"/>
                    </a:cubicBezTo>
                    <a:cubicBezTo>
                      <a:pt x="28" y="29"/>
                      <a:pt x="24" y="28"/>
                      <a:pt x="21" y="27"/>
                    </a:cubicBezTo>
                    <a:cubicBezTo>
                      <a:pt x="17" y="26"/>
                      <a:pt x="13" y="25"/>
                      <a:pt x="10" y="24"/>
                    </a:cubicBezTo>
                    <a:cubicBezTo>
                      <a:pt x="8" y="23"/>
                      <a:pt x="7" y="22"/>
                      <a:pt x="6" y="21"/>
                    </a:cubicBezTo>
                    <a:cubicBezTo>
                      <a:pt x="4" y="20"/>
                      <a:pt x="3" y="18"/>
                      <a:pt x="3" y="17"/>
                    </a:cubicBezTo>
                    <a:cubicBezTo>
                      <a:pt x="2" y="15"/>
                      <a:pt x="3" y="14"/>
                      <a:pt x="4" y="13"/>
                    </a:cubicBezTo>
                    <a:cubicBezTo>
                      <a:pt x="5" y="11"/>
                      <a:pt x="7" y="10"/>
                      <a:pt x="8" y="9"/>
                    </a:cubicBezTo>
                    <a:cubicBezTo>
                      <a:pt x="12" y="8"/>
                      <a:pt x="15" y="6"/>
                      <a:pt x="19" y="5"/>
                    </a:cubicBezTo>
                    <a:cubicBezTo>
                      <a:pt x="22" y="4"/>
                      <a:pt x="26" y="3"/>
                      <a:pt x="30" y="3"/>
                    </a:cubicBezTo>
                    <a:cubicBezTo>
                      <a:pt x="29" y="0"/>
                      <a:pt x="29" y="0"/>
                      <a:pt x="29" y="0"/>
                    </a:cubicBezTo>
                    <a:cubicBezTo>
                      <a:pt x="25" y="1"/>
                      <a:pt x="22" y="2"/>
                      <a:pt x="18" y="3"/>
                    </a:cubicBezTo>
                    <a:cubicBezTo>
                      <a:pt x="14" y="4"/>
                      <a:pt x="11" y="5"/>
                      <a:pt x="7" y="7"/>
                    </a:cubicBezTo>
                    <a:cubicBezTo>
                      <a:pt x="5" y="8"/>
                      <a:pt x="4" y="9"/>
                      <a:pt x="2" y="11"/>
                    </a:cubicBezTo>
                    <a:cubicBezTo>
                      <a:pt x="2" y="12"/>
                      <a:pt x="1" y="13"/>
                      <a:pt x="1" y="14"/>
                    </a:cubicBezTo>
                    <a:cubicBezTo>
                      <a:pt x="0" y="15"/>
                      <a:pt x="0" y="16"/>
                      <a:pt x="0" y="17"/>
                    </a:cubicBezTo>
                    <a:cubicBezTo>
                      <a:pt x="1" y="18"/>
                      <a:pt x="1" y="19"/>
                      <a:pt x="2" y="20"/>
                    </a:cubicBezTo>
                    <a:cubicBezTo>
                      <a:pt x="2" y="21"/>
                      <a:pt x="3" y="22"/>
                      <a:pt x="4" y="23"/>
                    </a:cubicBezTo>
                    <a:cubicBezTo>
                      <a:pt x="5" y="24"/>
                      <a:pt x="7" y="25"/>
                      <a:pt x="9" y="26"/>
                    </a:cubicBezTo>
                    <a:cubicBezTo>
                      <a:pt x="42" y="73"/>
                      <a:pt x="42" y="73"/>
                      <a:pt x="42" y="73"/>
                    </a:cubicBezTo>
                    <a:cubicBezTo>
                      <a:pt x="42" y="89"/>
                      <a:pt x="42" y="89"/>
                      <a:pt x="42" y="89"/>
                    </a:cubicBezTo>
                    <a:cubicBezTo>
                      <a:pt x="42" y="90"/>
                      <a:pt x="42" y="90"/>
                      <a:pt x="42" y="90"/>
                    </a:cubicBezTo>
                    <a:cubicBezTo>
                      <a:pt x="42" y="90"/>
                      <a:pt x="42" y="90"/>
                      <a:pt x="42" y="90"/>
                    </a:cubicBezTo>
                    <a:cubicBezTo>
                      <a:pt x="42" y="90"/>
                      <a:pt x="42" y="90"/>
                      <a:pt x="42" y="90"/>
                    </a:cubicBezTo>
                    <a:cubicBezTo>
                      <a:pt x="42" y="91"/>
                      <a:pt x="42" y="91"/>
                      <a:pt x="42" y="91"/>
                    </a:cubicBezTo>
                    <a:cubicBezTo>
                      <a:pt x="42" y="91"/>
                      <a:pt x="42" y="91"/>
                      <a:pt x="42" y="91"/>
                    </a:cubicBezTo>
                    <a:cubicBezTo>
                      <a:pt x="43" y="92"/>
                      <a:pt x="43" y="93"/>
                      <a:pt x="44" y="93"/>
                    </a:cubicBezTo>
                    <a:cubicBezTo>
                      <a:pt x="45" y="94"/>
                      <a:pt x="46" y="95"/>
                      <a:pt x="48" y="95"/>
                    </a:cubicBezTo>
                    <a:cubicBezTo>
                      <a:pt x="50" y="96"/>
                      <a:pt x="53" y="96"/>
                      <a:pt x="56" y="96"/>
                    </a:cubicBezTo>
                    <a:cubicBezTo>
                      <a:pt x="59" y="96"/>
                      <a:pt x="61" y="96"/>
                      <a:pt x="64" y="95"/>
                    </a:cubicBezTo>
                    <a:cubicBezTo>
                      <a:pt x="66" y="95"/>
                      <a:pt x="67" y="94"/>
                      <a:pt x="68" y="93"/>
                    </a:cubicBezTo>
                    <a:cubicBezTo>
                      <a:pt x="69" y="93"/>
                      <a:pt x="69" y="92"/>
                      <a:pt x="70" y="91"/>
                    </a:cubicBezTo>
                    <a:cubicBezTo>
                      <a:pt x="70" y="91"/>
                      <a:pt x="70" y="91"/>
                      <a:pt x="70" y="91"/>
                    </a:cubicBezTo>
                    <a:cubicBezTo>
                      <a:pt x="70" y="91"/>
                      <a:pt x="70" y="91"/>
                      <a:pt x="70" y="90"/>
                    </a:cubicBezTo>
                    <a:cubicBezTo>
                      <a:pt x="70" y="90"/>
                      <a:pt x="70" y="90"/>
                      <a:pt x="70" y="90"/>
                    </a:cubicBezTo>
                    <a:cubicBezTo>
                      <a:pt x="70" y="90"/>
                      <a:pt x="70" y="90"/>
                      <a:pt x="70" y="90"/>
                    </a:cubicBezTo>
                    <a:cubicBezTo>
                      <a:pt x="70" y="89"/>
                      <a:pt x="70" y="89"/>
                      <a:pt x="70" y="89"/>
                    </a:cubicBezTo>
                    <a:cubicBezTo>
                      <a:pt x="70" y="73"/>
                      <a:pt x="70" y="73"/>
                      <a:pt x="70" y="73"/>
                    </a:cubicBezTo>
                    <a:cubicBezTo>
                      <a:pt x="103" y="26"/>
                      <a:pt x="103" y="26"/>
                      <a:pt x="103" y="26"/>
                    </a:cubicBezTo>
                    <a:cubicBezTo>
                      <a:pt x="104" y="25"/>
                      <a:pt x="104" y="25"/>
                      <a:pt x="105" y="25"/>
                    </a:cubicBezTo>
                    <a:cubicBezTo>
                      <a:pt x="107" y="24"/>
                      <a:pt x="108" y="22"/>
                      <a:pt x="110" y="21"/>
                    </a:cubicBezTo>
                    <a:cubicBezTo>
                      <a:pt x="111" y="20"/>
                      <a:pt x="111" y="19"/>
                      <a:pt x="111" y="18"/>
                    </a:cubicBezTo>
                    <a:cubicBezTo>
                      <a:pt x="112" y="17"/>
                      <a:pt x="112" y="15"/>
                      <a:pt x="111" y="14"/>
                    </a:cubicBezTo>
                    <a:close/>
                    <a:moveTo>
                      <a:pt x="68" y="72"/>
                    </a:moveTo>
                    <a:cubicBezTo>
                      <a:pt x="68" y="89"/>
                      <a:pt x="68" y="89"/>
                      <a:pt x="68" y="89"/>
                    </a:cubicBezTo>
                    <a:cubicBezTo>
                      <a:pt x="68" y="90"/>
                      <a:pt x="68" y="90"/>
                      <a:pt x="68" y="90"/>
                    </a:cubicBezTo>
                    <a:cubicBezTo>
                      <a:pt x="68" y="90"/>
                      <a:pt x="68" y="90"/>
                      <a:pt x="68" y="90"/>
                    </a:cubicBezTo>
                    <a:cubicBezTo>
                      <a:pt x="67" y="90"/>
                      <a:pt x="67" y="90"/>
                      <a:pt x="67" y="90"/>
                    </a:cubicBezTo>
                    <a:cubicBezTo>
                      <a:pt x="67" y="90"/>
                      <a:pt x="67" y="91"/>
                      <a:pt x="66" y="91"/>
                    </a:cubicBezTo>
                    <a:cubicBezTo>
                      <a:pt x="66" y="92"/>
                      <a:pt x="65" y="92"/>
                      <a:pt x="63" y="93"/>
                    </a:cubicBezTo>
                    <a:cubicBezTo>
                      <a:pt x="61" y="94"/>
                      <a:pt x="59" y="94"/>
                      <a:pt x="56" y="94"/>
                    </a:cubicBezTo>
                    <a:cubicBezTo>
                      <a:pt x="53" y="94"/>
                      <a:pt x="51" y="94"/>
                      <a:pt x="49" y="93"/>
                    </a:cubicBezTo>
                    <a:cubicBezTo>
                      <a:pt x="47" y="92"/>
                      <a:pt x="46" y="92"/>
                      <a:pt x="45" y="91"/>
                    </a:cubicBezTo>
                    <a:cubicBezTo>
                      <a:pt x="45" y="91"/>
                      <a:pt x="45" y="90"/>
                      <a:pt x="44" y="90"/>
                    </a:cubicBezTo>
                    <a:cubicBezTo>
                      <a:pt x="44" y="90"/>
                      <a:pt x="44" y="90"/>
                      <a:pt x="44" y="90"/>
                    </a:cubicBezTo>
                    <a:cubicBezTo>
                      <a:pt x="44" y="90"/>
                      <a:pt x="44" y="90"/>
                      <a:pt x="44" y="90"/>
                    </a:cubicBezTo>
                    <a:cubicBezTo>
                      <a:pt x="44" y="89"/>
                      <a:pt x="44" y="89"/>
                      <a:pt x="44" y="89"/>
                    </a:cubicBezTo>
                    <a:cubicBezTo>
                      <a:pt x="44" y="72"/>
                      <a:pt x="44" y="72"/>
                      <a:pt x="44" y="72"/>
                    </a:cubicBezTo>
                    <a:cubicBezTo>
                      <a:pt x="13" y="28"/>
                      <a:pt x="13" y="28"/>
                      <a:pt x="13" y="28"/>
                    </a:cubicBezTo>
                    <a:cubicBezTo>
                      <a:pt x="16" y="28"/>
                      <a:pt x="18" y="29"/>
                      <a:pt x="20" y="30"/>
                    </a:cubicBezTo>
                    <a:cubicBezTo>
                      <a:pt x="24" y="31"/>
                      <a:pt x="28" y="31"/>
                      <a:pt x="31" y="32"/>
                    </a:cubicBezTo>
                    <a:cubicBezTo>
                      <a:pt x="39" y="33"/>
                      <a:pt x="47" y="34"/>
                      <a:pt x="54" y="34"/>
                    </a:cubicBezTo>
                    <a:cubicBezTo>
                      <a:pt x="62" y="34"/>
                      <a:pt x="70" y="33"/>
                      <a:pt x="77" y="32"/>
                    </a:cubicBezTo>
                    <a:cubicBezTo>
                      <a:pt x="81" y="32"/>
                      <a:pt x="85" y="31"/>
                      <a:pt x="89" y="30"/>
                    </a:cubicBezTo>
                    <a:cubicBezTo>
                      <a:pt x="92" y="30"/>
                      <a:pt x="95" y="29"/>
                      <a:pt x="99" y="28"/>
                    </a:cubicBezTo>
                    <a:lnTo>
                      <a:pt x="68" y="72"/>
                    </a:ln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8" name="Freeform 41"/>
              <p:cNvSpPr>
                <a:spLocks noEditPoints="1"/>
              </p:cNvSpPr>
              <p:nvPr/>
            </p:nvSpPr>
            <p:spPr bwMode="auto">
              <a:xfrm>
                <a:off x="7275513" y="4573588"/>
                <a:ext cx="63500" cy="65088"/>
              </a:xfrm>
              <a:custGeom>
                <a:avLst/>
                <a:gdLst>
                  <a:gd name="T0" fmla="*/ 8 w 17"/>
                  <a:gd name="T1" fmla="*/ 17 h 17"/>
                  <a:gd name="T2" fmla="*/ 17 w 17"/>
                  <a:gd name="T3" fmla="*/ 8 h 17"/>
                  <a:gd name="T4" fmla="*/ 8 w 17"/>
                  <a:gd name="T5" fmla="*/ 0 h 17"/>
                  <a:gd name="T6" fmla="*/ 0 w 17"/>
                  <a:gd name="T7" fmla="*/ 8 h 17"/>
                  <a:gd name="T8" fmla="*/ 8 w 17"/>
                  <a:gd name="T9" fmla="*/ 17 h 17"/>
                  <a:gd name="T10" fmla="*/ 8 w 17"/>
                  <a:gd name="T11" fmla="*/ 2 h 17"/>
                  <a:gd name="T12" fmla="*/ 15 w 17"/>
                  <a:gd name="T13" fmla="*/ 8 h 17"/>
                  <a:gd name="T14" fmla="*/ 8 w 17"/>
                  <a:gd name="T15" fmla="*/ 15 h 17"/>
                  <a:gd name="T16" fmla="*/ 2 w 17"/>
                  <a:gd name="T17" fmla="*/ 8 h 17"/>
                  <a:gd name="T18" fmla="*/ 8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8"/>
                    </a:cubicBezTo>
                    <a:cubicBezTo>
                      <a:pt x="17" y="4"/>
                      <a:pt x="13" y="0"/>
                      <a:pt x="8" y="0"/>
                    </a:cubicBezTo>
                    <a:cubicBezTo>
                      <a:pt x="4" y="0"/>
                      <a:pt x="0" y="4"/>
                      <a:pt x="0" y="8"/>
                    </a:cubicBezTo>
                    <a:cubicBezTo>
                      <a:pt x="0" y="13"/>
                      <a:pt x="4" y="17"/>
                      <a:pt x="8" y="17"/>
                    </a:cubicBezTo>
                    <a:close/>
                    <a:moveTo>
                      <a:pt x="8" y="2"/>
                    </a:moveTo>
                    <a:cubicBezTo>
                      <a:pt x="12" y="2"/>
                      <a:pt x="15" y="5"/>
                      <a:pt x="15" y="8"/>
                    </a:cubicBezTo>
                    <a:cubicBezTo>
                      <a:pt x="15" y="12"/>
                      <a:pt x="12" y="15"/>
                      <a:pt x="8" y="15"/>
                    </a:cubicBezTo>
                    <a:cubicBezTo>
                      <a:pt x="5" y="15"/>
                      <a:pt x="2" y="12"/>
                      <a:pt x="2" y="8"/>
                    </a:cubicBezTo>
                    <a:cubicBezTo>
                      <a:pt x="2" y="5"/>
                      <a:pt x="5" y="2"/>
                      <a:pt x="8"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Freeform 42"/>
              <p:cNvSpPr>
                <a:spLocks noEditPoints="1"/>
              </p:cNvSpPr>
              <p:nvPr/>
            </p:nvSpPr>
            <p:spPr bwMode="auto">
              <a:xfrm>
                <a:off x="7323138" y="4641850"/>
                <a:ext cx="63500" cy="63500"/>
              </a:xfrm>
              <a:custGeom>
                <a:avLst/>
                <a:gdLst>
                  <a:gd name="T0" fmla="*/ 0 w 17"/>
                  <a:gd name="T1" fmla="*/ 9 h 17"/>
                  <a:gd name="T2" fmla="*/ 9 w 17"/>
                  <a:gd name="T3" fmla="*/ 17 h 17"/>
                  <a:gd name="T4" fmla="*/ 17 w 17"/>
                  <a:gd name="T5" fmla="*/ 9 h 17"/>
                  <a:gd name="T6" fmla="*/ 9 w 17"/>
                  <a:gd name="T7" fmla="*/ 0 h 17"/>
                  <a:gd name="T8" fmla="*/ 0 w 17"/>
                  <a:gd name="T9" fmla="*/ 9 h 17"/>
                  <a:gd name="T10" fmla="*/ 9 w 17"/>
                  <a:gd name="T11" fmla="*/ 2 h 17"/>
                  <a:gd name="T12" fmla="*/ 15 w 17"/>
                  <a:gd name="T13" fmla="*/ 9 h 17"/>
                  <a:gd name="T14" fmla="*/ 9 w 17"/>
                  <a:gd name="T15" fmla="*/ 15 h 17"/>
                  <a:gd name="T16" fmla="*/ 2 w 17"/>
                  <a:gd name="T17" fmla="*/ 9 h 17"/>
                  <a:gd name="T18" fmla="*/ 9 w 17"/>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0" y="9"/>
                    </a:moveTo>
                    <a:cubicBezTo>
                      <a:pt x="0" y="13"/>
                      <a:pt x="4" y="17"/>
                      <a:pt x="9" y="17"/>
                    </a:cubicBezTo>
                    <a:cubicBezTo>
                      <a:pt x="14" y="17"/>
                      <a:pt x="17" y="13"/>
                      <a:pt x="17" y="9"/>
                    </a:cubicBezTo>
                    <a:cubicBezTo>
                      <a:pt x="17" y="4"/>
                      <a:pt x="14" y="0"/>
                      <a:pt x="9" y="0"/>
                    </a:cubicBezTo>
                    <a:cubicBezTo>
                      <a:pt x="4" y="0"/>
                      <a:pt x="0" y="4"/>
                      <a:pt x="0" y="9"/>
                    </a:cubicBezTo>
                    <a:close/>
                    <a:moveTo>
                      <a:pt x="9" y="2"/>
                    </a:moveTo>
                    <a:cubicBezTo>
                      <a:pt x="12" y="2"/>
                      <a:pt x="15" y="5"/>
                      <a:pt x="15" y="9"/>
                    </a:cubicBezTo>
                    <a:cubicBezTo>
                      <a:pt x="15" y="12"/>
                      <a:pt x="12" y="15"/>
                      <a:pt x="9" y="15"/>
                    </a:cubicBezTo>
                    <a:cubicBezTo>
                      <a:pt x="5" y="15"/>
                      <a:pt x="2" y="12"/>
                      <a:pt x="2" y="9"/>
                    </a:cubicBezTo>
                    <a:cubicBezTo>
                      <a:pt x="2" y="5"/>
                      <a:pt x="5" y="2"/>
                      <a:pt x="9"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43"/>
              <p:cNvSpPr>
                <a:spLocks noEditPoints="1"/>
              </p:cNvSpPr>
              <p:nvPr/>
            </p:nvSpPr>
            <p:spPr bwMode="auto">
              <a:xfrm>
                <a:off x="7334250" y="4979988"/>
                <a:ext cx="63500" cy="63500"/>
              </a:xfrm>
              <a:custGeom>
                <a:avLst/>
                <a:gdLst>
                  <a:gd name="T0" fmla="*/ 9 w 17"/>
                  <a:gd name="T1" fmla="*/ 0 h 17"/>
                  <a:gd name="T2" fmla="*/ 0 w 17"/>
                  <a:gd name="T3" fmla="*/ 9 h 17"/>
                  <a:gd name="T4" fmla="*/ 9 w 17"/>
                  <a:gd name="T5" fmla="*/ 17 h 17"/>
                  <a:gd name="T6" fmla="*/ 17 w 17"/>
                  <a:gd name="T7" fmla="*/ 9 h 17"/>
                  <a:gd name="T8" fmla="*/ 9 w 17"/>
                  <a:gd name="T9" fmla="*/ 0 h 17"/>
                  <a:gd name="T10" fmla="*/ 9 w 17"/>
                  <a:gd name="T11" fmla="*/ 15 h 17"/>
                  <a:gd name="T12" fmla="*/ 2 w 17"/>
                  <a:gd name="T13" fmla="*/ 9 h 17"/>
                  <a:gd name="T14" fmla="*/ 9 w 17"/>
                  <a:gd name="T15" fmla="*/ 2 h 17"/>
                  <a:gd name="T16" fmla="*/ 15 w 17"/>
                  <a:gd name="T17" fmla="*/ 9 h 17"/>
                  <a:gd name="T18" fmla="*/ 9 w 17"/>
                  <a:gd name="T1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0"/>
                    </a:moveTo>
                    <a:cubicBezTo>
                      <a:pt x="4" y="0"/>
                      <a:pt x="0" y="4"/>
                      <a:pt x="0" y="9"/>
                    </a:cubicBezTo>
                    <a:cubicBezTo>
                      <a:pt x="0" y="14"/>
                      <a:pt x="4" y="17"/>
                      <a:pt x="9" y="17"/>
                    </a:cubicBezTo>
                    <a:cubicBezTo>
                      <a:pt x="14" y="17"/>
                      <a:pt x="17" y="14"/>
                      <a:pt x="17" y="9"/>
                    </a:cubicBezTo>
                    <a:cubicBezTo>
                      <a:pt x="17" y="4"/>
                      <a:pt x="14" y="0"/>
                      <a:pt x="9" y="0"/>
                    </a:cubicBezTo>
                    <a:close/>
                    <a:moveTo>
                      <a:pt x="9" y="15"/>
                    </a:moveTo>
                    <a:cubicBezTo>
                      <a:pt x="5" y="15"/>
                      <a:pt x="2" y="12"/>
                      <a:pt x="2" y="9"/>
                    </a:cubicBezTo>
                    <a:cubicBezTo>
                      <a:pt x="2" y="5"/>
                      <a:pt x="5" y="2"/>
                      <a:pt x="9" y="2"/>
                    </a:cubicBezTo>
                    <a:cubicBezTo>
                      <a:pt x="13" y="2"/>
                      <a:pt x="15" y="5"/>
                      <a:pt x="15" y="9"/>
                    </a:cubicBezTo>
                    <a:cubicBezTo>
                      <a:pt x="15" y="12"/>
                      <a:pt x="13" y="15"/>
                      <a:pt x="9" y="15"/>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Freeform 44"/>
              <p:cNvSpPr>
                <a:spLocks noEditPoints="1"/>
              </p:cNvSpPr>
              <p:nvPr/>
            </p:nvSpPr>
            <p:spPr bwMode="auto">
              <a:xfrm>
                <a:off x="7380288" y="4556125"/>
                <a:ext cx="96837" cy="96838"/>
              </a:xfrm>
              <a:custGeom>
                <a:avLst/>
                <a:gdLst>
                  <a:gd name="T0" fmla="*/ 13 w 26"/>
                  <a:gd name="T1" fmla="*/ 26 h 26"/>
                  <a:gd name="T2" fmla="*/ 26 w 26"/>
                  <a:gd name="T3" fmla="*/ 13 h 26"/>
                  <a:gd name="T4" fmla="*/ 13 w 26"/>
                  <a:gd name="T5" fmla="*/ 0 h 26"/>
                  <a:gd name="T6" fmla="*/ 0 w 26"/>
                  <a:gd name="T7" fmla="*/ 13 h 26"/>
                  <a:gd name="T8" fmla="*/ 13 w 26"/>
                  <a:gd name="T9" fmla="*/ 26 h 26"/>
                  <a:gd name="T10" fmla="*/ 13 w 26"/>
                  <a:gd name="T11" fmla="*/ 2 h 26"/>
                  <a:gd name="T12" fmla="*/ 24 w 26"/>
                  <a:gd name="T13" fmla="*/ 13 h 26"/>
                  <a:gd name="T14" fmla="*/ 13 w 26"/>
                  <a:gd name="T15" fmla="*/ 24 h 26"/>
                  <a:gd name="T16" fmla="*/ 2 w 26"/>
                  <a:gd name="T17" fmla="*/ 13 h 26"/>
                  <a:gd name="T18" fmla="*/ 13 w 26"/>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20" y="26"/>
                      <a:pt x="26" y="20"/>
                      <a:pt x="26" y="13"/>
                    </a:cubicBezTo>
                    <a:cubicBezTo>
                      <a:pt x="26" y="6"/>
                      <a:pt x="20" y="0"/>
                      <a:pt x="13" y="0"/>
                    </a:cubicBezTo>
                    <a:cubicBezTo>
                      <a:pt x="6" y="0"/>
                      <a:pt x="0" y="6"/>
                      <a:pt x="0" y="13"/>
                    </a:cubicBezTo>
                    <a:cubicBezTo>
                      <a:pt x="0" y="20"/>
                      <a:pt x="6" y="26"/>
                      <a:pt x="13" y="26"/>
                    </a:cubicBezTo>
                    <a:close/>
                    <a:moveTo>
                      <a:pt x="13" y="2"/>
                    </a:moveTo>
                    <a:cubicBezTo>
                      <a:pt x="19" y="2"/>
                      <a:pt x="24" y="7"/>
                      <a:pt x="24" y="13"/>
                    </a:cubicBezTo>
                    <a:cubicBezTo>
                      <a:pt x="24" y="19"/>
                      <a:pt x="19" y="24"/>
                      <a:pt x="13" y="24"/>
                    </a:cubicBezTo>
                    <a:cubicBezTo>
                      <a:pt x="7" y="24"/>
                      <a:pt x="2" y="19"/>
                      <a:pt x="2" y="13"/>
                    </a:cubicBezTo>
                    <a:cubicBezTo>
                      <a:pt x="2" y="7"/>
                      <a:pt x="7" y="2"/>
                      <a:pt x="13" y="2"/>
                    </a:cubicBezTo>
                    <a:close/>
                  </a:path>
                </a:pathLst>
              </a:custGeom>
              <a:solidFill>
                <a:srgbClr val="2298F0"/>
              </a:solidFill>
              <a:ln>
                <a:solidFill>
                  <a:schemeClr val="bg1"/>
                </a:solidFill>
              </a:ln>
            </p:spPr>
            <p:txBody>
              <a:bodyPr vert="horz" wrap="square" lIns="91404" tIns="45702" rIns="91404" bIns="45702" numCol="1" anchor="t" anchorCtr="0" compatLnSpc="1">
                <a:prstTxWarp prst="textNoShape">
                  <a:avLst/>
                </a:prstTxWarp>
                <a:noAutofit/>
              </a:bodyPr>
              <a:lstStyle/>
              <a:p>
                <a:pPr defTabSz="1218956" fontAlgn="ctr"/>
                <a:endParaRPr lang="en-US" altLang="zh-CN" sz="1399">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8" name="矩形 117"/>
            <p:cNvSpPr/>
            <p:nvPr/>
          </p:nvSpPr>
          <p:spPr>
            <a:xfrm>
              <a:off x="9743659" y="5617378"/>
              <a:ext cx="1101430" cy="371897"/>
            </a:xfrm>
            <a:prstGeom prst="rect">
              <a:avLst/>
            </a:prstGeom>
            <a:noFill/>
            <a:ln w="76200">
              <a:noFill/>
              <a:prstDash val="solid"/>
            </a:ln>
            <a:effectLst/>
          </p:spPr>
          <p:txBody>
            <a:bodyPr vert="horz" wrap="square" lIns="0" tIns="0" rIns="0" bIns="0" rtlCol="0" anchor="ctr" anchorCtr="0" compatLnSpc="1">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algn="ctr" fontAlgn="ctr">
                <a:lnSpc>
                  <a:spcPts val="2931"/>
                </a:lnSpc>
              </a:pPr>
              <a:r>
                <a:rPr lang="en-US" sz="1399" b="1">
                  <a:solidFill>
                    <a:prstClr val="white"/>
                  </a:solidFill>
                  <a:latin typeface="Arial" panose="020B0604020202020204" pitchFamily="34" charset="0"/>
                </a:rPr>
                <a:t>Cost</a:t>
              </a:r>
              <a:endParaRPr lang="en-US" altLang="zh-CN" sz="1399" b="1">
                <a:solidFill>
                  <a:prstClr val="white"/>
                </a:solidFill>
                <a:latin typeface="Arial" panose="020B0604020202020204" pitchFamily="34" charset="0"/>
                <a:ea typeface="微软雅黑" panose="020B0503020204020204" pitchFamily="34" charset="-122"/>
                <a:cs typeface="Arial" pitchFamily="34" charset="0"/>
              </a:endParaRPr>
            </a:p>
          </p:txBody>
        </p:sp>
      </p:grpSp>
      <p:sp>
        <p:nvSpPr>
          <p:cNvPr id="120" name="Line 39"/>
          <p:cNvSpPr>
            <a:spLocks noChangeShapeType="1"/>
          </p:cNvSpPr>
          <p:nvPr/>
        </p:nvSpPr>
        <p:spPr bwMode="auto">
          <a:xfrm flipH="1">
            <a:off x="9515515" y="3046141"/>
            <a:ext cx="922149" cy="285369"/>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sp>
        <p:nvSpPr>
          <p:cNvPr id="121" name="Line 39"/>
          <p:cNvSpPr>
            <a:spLocks noChangeShapeType="1"/>
          </p:cNvSpPr>
          <p:nvPr/>
        </p:nvSpPr>
        <p:spPr bwMode="auto">
          <a:xfrm flipH="1" flipV="1">
            <a:off x="9341334" y="3784762"/>
            <a:ext cx="771825" cy="910638"/>
          </a:xfrm>
          <a:prstGeom prst="line">
            <a:avLst/>
          </a:prstGeom>
          <a:noFill/>
          <a:ln w="19050" cap="sq">
            <a:solidFill>
              <a:srgbClr val="313E4F"/>
            </a:solidFill>
            <a:prstDash val="sysDot"/>
            <a:miter lim="800000"/>
            <a:headEnd/>
            <a:tailEnd type="triangle" w="med" len="med"/>
          </a:ln>
        </p:spPr>
        <p:txBody>
          <a:bodyPr wrap="square" anchor="ctr">
            <a:noAutofit/>
          </a:bodyPr>
          <a:lstStyle>
            <a:defPPr>
              <a:defRPr lang="zh-CN"/>
            </a:defPPr>
            <a:lvl1pPr marL="0" algn="l" defTabSz="1219444" rtl="0" eaLnBrk="1" latinLnBrk="0" hangingPunct="1">
              <a:defRPr sz="2400" kern="1200">
                <a:solidFill>
                  <a:schemeClr val="tx1"/>
                </a:solidFill>
                <a:latin typeface="Arial"/>
                <a:ea typeface="+mn-ea"/>
                <a:cs typeface="+mn-cs"/>
              </a:defRPr>
            </a:lvl1pPr>
            <a:lvl2pPr marL="609722" algn="l" defTabSz="1219444" rtl="0" eaLnBrk="1" latinLnBrk="0" hangingPunct="1">
              <a:defRPr sz="2400" kern="1200">
                <a:solidFill>
                  <a:schemeClr val="tx1"/>
                </a:solidFill>
                <a:latin typeface="Arial"/>
                <a:ea typeface="+mn-ea"/>
                <a:cs typeface="+mn-cs"/>
              </a:defRPr>
            </a:lvl2pPr>
            <a:lvl3pPr marL="1219444" algn="l" defTabSz="1219444" rtl="0" eaLnBrk="1" latinLnBrk="0" hangingPunct="1">
              <a:defRPr sz="2400" kern="1200">
                <a:solidFill>
                  <a:schemeClr val="tx1"/>
                </a:solidFill>
                <a:latin typeface="Arial"/>
                <a:ea typeface="+mn-ea"/>
                <a:cs typeface="+mn-cs"/>
              </a:defRPr>
            </a:lvl3pPr>
            <a:lvl4pPr marL="1829166" algn="l" defTabSz="1219444" rtl="0" eaLnBrk="1" latinLnBrk="0" hangingPunct="1">
              <a:defRPr sz="2400" kern="1200">
                <a:solidFill>
                  <a:schemeClr val="tx1"/>
                </a:solidFill>
                <a:latin typeface="Arial"/>
                <a:ea typeface="+mn-ea"/>
                <a:cs typeface="+mn-cs"/>
              </a:defRPr>
            </a:lvl4pPr>
            <a:lvl5pPr marL="2438888" algn="l" defTabSz="1219444" rtl="0" eaLnBrk="1" latinLnBrk="0" hangingPunct="1">
              <a:defRPr sz="2400" kern="1200">
                <a:solidFill>
                  <a:schemeClr val="tx1"/>
                </a:solidFill>
                <a:latin typeface="Arial"/>
                <a:ea typeface="+mn-ea"/>
                <a:cs typeface="+mn-cs"/>
              </a:defRPr>
            </a:lvl5pPr>
            <a:lvl6pPr marL="3048610" algn="l" defTabSz="1219444" rtl="0" eaLnBrk="1" latinLnBrk="0" hangingPunct="1">
              <a:defRPr sz="2400" kern="1200">
                <a:solidFill>
                  <a:schemeClr val="tx1"/>
                </a:solidFill>
                <a:latin typeface="Arial"/>
                <a:ea typeface="+mn-ea"/>
                <a:cs typeface="+mn-cs"/>
              </a:defRPr>
            </a:lvl6pPr>
            <a:lvl7pPr marL="3658332" algn="l" defTabSz="1219444" rtl="0" eaLnBrk="1" latinLnBrk="0" hangingPunct="1">
              <a:defRPr sz="2400" kern="1200">
                <a:solidFill>
                  <a:schemeClr val="tx1"/>
                </a:solidFill>
                <a:latin typeface="Arial"/>
                <a:ea typeface="+mn-ea"/>
                <a:cs typeface="+mn-cs"/>
              </a:defRPr>
            </a:lvl7pPr>
            <a:lvl8pPr marL="4268053" algn="l" defTabSz="1219444" rtl="0" eaLnBrk="1" latinLnBrk="0" hangingPunct="1">
              <a:defRPr sz="2400" kern="1200">
                <a:solidFill>
                  <a:schemeClr val="tx1"/>
                </a:solidFill>
                <a:latin typeface="Arial"/>
                <a:ea typeface="+mn-ea"/>
                <a:cs typeface="+mn-cs"/>
              </a:defRPr>
            </a:lvl8pPr>
            <a:lvl9pPr marL="4877775" algn="l" defTabSz="1219444" rtl="0" eaLnBrk="1" latinLnBrk="0" hangingPunct="1">
              <a:defRPr sz="2400" kern="1200">
                <a:solidFill>
                  <a:schemeClr val="tx1"/>
                </a:solidFill>
                <a:latin typeface="Arial"/>
                <a:ea typeface="+mn-ea"/>
                <a:cs typeface="+mn-cs"/>
              </a:defRPr>
            </a:lvl9pPr>
          </a:lstStyle>
          <a:p>
            <a:pPr fontAlgn="ctr"/>
            <a:endParaRPr lang="en-US" altLang="zh-CN" sz="3198">
              <a:solidFill>
                <a:srgbClr val="000000"/>
              </a:solidFill>
              <a:latin typeface="Arial" panose="020B0604020202020204" pitchFamily="34" charset="0"/>
              <a:ea typeface="微软雅黑" panose="020B0503020204020204" pitchFamily="34" charset="-122"/>
              <a:cs typeface="Arial" pitchFamily="34" charset="0"/>
            </a:endParaRPr>
          </a:p>
        </p:txBody>
      </p:sp>
      <p:grpSp>
        <p:nvGrpSpPr>
          <p:cNvPr id="17" name="组合 16"/>
          <p:cNvGrpSpPr/>
          <p:nvPr/>
        </p:nvGrpSpPr>
        <p:grpSpPr>
          <a:xfrm>
            <a:off x="8784552" y="1062963"/>
            <a:ext cx="483562" cy="386486"/>
            <a:chOff x="993897" y="1062038"/>
            <a:chExt cx="752476" cy="604837"/>
          </a:xfrm>
        </p:grpSpPr>
        <p:sp>
          <p:nvSpPr>
            <p:cNvPr id="127" name="Freeform 101"/>
            <p:cNvSpPr>
              <a:spLocks noEditPoints="1"/>
            </p:cNvSpPr>
            <p:nvPr/>
          </p:nvSpPr>
          <p:spPr bwMode="auto">
            <a:xfrm>
              <a:off x="1459035" y="1062038"/>
              <a:ext cx="287338" cy="292100"/>
            </a:xfrm>
            <a:custGeom>
              <a:avLst/>
              <a:gdLst>
                <a:gd name="T0" fmla="*/ 168 w 181"/>
                <a:gd name="T1" fmla="*/ 111 h 184"/>
                <a:gd name="T2" fmla="*/ 169 w 181"/>
                <a:gd name="T3" fmla="*/ 101 h 184"/>
                <a:gd name="T4" fmla="*/ 170 w 181"/>
                <a:gd name="T5" fmla="*/ 92 h 184"/>
                <a:gd name="T6" fmla="*/ 168 w 181"/>
                <a:gd name="T7" fmla="*/ 72 h 184"/>
                <a:gd name="T8" fmla="*/ 180 w 181"/>
                <a:gd name="T9" fmla="*/ 65 h 184"/>
                <a:gd name="T10" fmla="*/ 161 w 181"/>
                <a:gd name="T11" fmla="*/ 28 h 184"/>
                <a:gd name="T12" fmla="*/ 158 w 181"/>
                <a:gd name="T13" fmla="*/ 29 h 184"/>
                <a:gd name="T14" fmla="*/ 146 w 181"/>
                <a:gd name="T15" fmla="*/ 35 h 184"/>
                <a:gd name="T16" fmla="*/ 131 w 181"/>
                <a:gd name="T17" fmla="*/ 23 h 184"/>
                <a:gd name="T18" fmla="*/ 112 w 181"/>
                <a:gd name="T19" fmla="*/ 15 h 184"/>
                <a:gd name="T20" fmla="*/ 112 w 181"/>
                <a:gd name="T21" fmla="*/ 1 h 184"/>
                <a:gd name="T22" fmla="*/ 70 w 181"/>
                <a:gd name="T23" fmla="*/ 0 h 184"/>
                <a:gd name="T24" fmla="*/ 70 w 181"/>
                <a:gd name="T25" fmla="*/ 1 h 184"/>
                <a:gd name="T26" fmla="*/ 70 w 181"/>
                <a:gd name="T27" fmla="*/ 15 h 184"/>
                <a:gd name="T28" fmla="*/ 51 w 181"/>
                <a:gd name="T29" fmla="*/ 23 h 184"/>
                <a:gd name="T30" fmla="*/ 35 w 181"/>
                <a:gd name="T31" fmla="*/ 35 h 184"/>
                <a:gd name="T32" fmla="*/ 23 w 181"/>
                <a:gd name="T33" fmla="*/ 29 h 184"/>
                <a:gd name="T34" fmla="*/ 0 w 181"/>
                <a:gd name="T35" fmla="*/ 64 h 184"/>
                <a:gd name="T36" fmla="*/ 2 w 181"/>
                <a:gd name="T37" fmla="*/ 65 h 184"/>
                <a:gd name="T38" fmla="*/ 13 w 181"/>
                <a:gd name="T39" fmla="*/ 72 h 184"/>
                <a:gd name="T40" fmla="*/ 11 w 181"/>
                <a:gd name="T41" fmla="*/ 92 h 184"/>
                <a:gd name="T42" fmla="*/ 12 w 181"/>
                <a:gd name="T43" fmla="*/ 101 h 184"/>
                <a:gd name="T44" fmla="*/ 2 w 181"/>
                <a:gd name="T45" fmla="*/ 118 h 184"/>
                <a:gd name="T46" fmla="*/ 0 w 181"/>
                <a:gd name="T47" fmla="*/ 119 h 184"/>
                <a:gd name="T48" fmla="*/ 22 w 181"/>
                <a:gd name="T49" fmla="*/ 156 h 184"/>
                <a:gd name="T50" fmla="*/ 35 w 181"/>
                <a:gd name="T51" fmla="*/ 148 h 184"/>
                <a:gd name="T52" fmla="*/ 42 w 181"/>
                <a:gd name="T53" fmla="*/ 155 h 184"/>
                <a:gd name="T54" fmla="*/ 60 w 181"/>
                <a:gd name="T55" fmla="*/ 164 h 184"/>
                <a:gd name="T56" fmla="*/ 70 w 181"/>
                <a:gd name="T57" fmla="*/ 182 h 184"/>
                <a:gd name="T58" fmla="*/ 70 w 181"/>
                <a:gd name="T59" fmla="*/ 184 h 184"/>
                <a:gd name="T60" fmla="*/ 111 w 181"/>
                <a:gd name="T61" fmla="*/ 184 h 184"/>
                <a:gd name="T62" fmla="*/ 112 w 181"/>
                <a:gd name="T63" fmla="*/ 168 h 184"/>
                <a:gd name="T64" fmla="*/ 122 w 181"/>
                <a:gd name="T65" fmla="*/ 164 h 184"/>
                <a:gd name="T66" fmla="*/ 139 w 181"/>
                <a:gd name="T67" fmla="*/ 155 h 184"/>
                <a:gd name="T68" fmla="*/ 158 w 181"/>
                <a:gd name="T69" fmla="*/ 156 h 184"/>
                <a:gd name="T70" fmla="*/ 161 w 181"/>
                <a:gd name="T71" fmla="*/ 156 h 184"/>
                <a:gd name="T72" fmla="*/ 181 w 181"/>
                <a:gd name="T73" fmla="*/ 119 h 184"/>
                <a:gd name="T74" fmla="*/ 180 w 181"/>
                <a:gd name="T75" fmla="*/ 118 h 184"/>
                <a:gd name="T76" fmla="*/ 91 w 181"/>
                <a:gd name="T77" fmla="*/ 132 h 184"/>
                <a:gd name="T78" fmla="*/ 75 w 181"/>
                <a:gd name="T79" fmla="*/ 129 h 184"/>
                <a:gd name="T80" fmla="*/ 63 w 181"/>
                <a:gd name="T81" fmla="*/ 119 h 184"/>
                <a:gd name="T82" fmla="*/ 54 w 181"/>
                <a:gd name="T83" fmla="*/ 107 h 184"/>
                <a:gd name="T84" fmla="*/ 51 w 181"/>
                <a:gd name="T85" fmla="*/ 92 h 184"/>
                <a:gd name="T86" fmla="*/ 52 w 181"/>
                <a:gd name="T87" fmla="*/ 83 h 184"/>
                <a:gd name="T88" fmla="*/ 58 w 181"/>
                <a:gd name="T89" fmla="*/ 70 h 184"/>
                <a:gd name="T90" fmla="*/ 69 w 181"/>
                <a:gd name="T91" fmla="*/ 59 h 184"/>
                <a:gd name="T92" fmla="*/ 82 w 181"/>
                <a:gd name="T93" fmla="*/ 53 h 184"/>
                <a:gd name="T94" fmla="*/ 91 w 181"/>
                <a:gd name="T95" fmla="*/ 52 h 184"/>
                <a:gd name="T96" fmla="*/ 106 w 181"/>
                <a:gd name="T97" fmla="*/ 55 h 184"/>
                <a:gd name="T98" fmla="*/ 120 w 181"/>
                <a:gd name="T99" fmla="*/ 64 h 184"/>
                <a:gd name="T100" fmla="*/ 128 w 181"/>
                <a:gd name="T101" fmla="*/ 76 h 184"/>
                <a:gd name="T102" fmla="*/ 131 w 181"/>
                <a:gd name="T103" fmla="*/ 92 h 184"/>
                <a:gd name="T104" fmla="*/ 131 w 181"/>
                <a:gd name="T105" fmla="*/ 100 h 184"/>
                <a:gd name="T106" fmla="*/ 125 w 181"/>
                <a:gd name="T107" fmla="*/ 115 h 184"/>
                <a:gd name="T108" fmla="*/ 114 w 181"/>
                <a:gd name="T109" fmla="*/ 124 h 184"/>
                <a:gd name="T110" fmla="*/ 99 w 181"/>
                <a:gd name="T111" fmla="*/ 130 h 184"/>
                <a:gd name="T112" fmla="*/ 91 w 181"/>
                <a:gd name="T113" fmla="*/ 13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84">
                  <a:moveTo>
                    <a:pt x="180" y="118"/>
                  </a:moveTo>
                  <a:lnTo>
                    <a:pt x="168" y="111"/>
                  </a:lnTo>
                  <a:lnTo>
                    <a:pt x="168" y="111"/>
                  </a:lnTo>
                  <a:lnTo>
                    <a:pt x="169" y="101"/>
                  </a:lnTo>
                  <a:lnTo>
                    <a:pt x="170" y="92"/>
                  </a:lnTo>
                  <a:lnTo>
                    <a:pt x="170" y="92"/>
                  </a:lnTo>
                  <a:lnTo>
                    <a:pt x="169" y="82"/>
                  </a:lnTo>
                  <a:lnTo>
                    <a:pt x="168" y="72"/>
                  </a:lnTo>
                  <a:lnTo>
                    <a:pt x="180" y="65"/>
                  </a:lnTo>
                  <a:lnTo>
                    <a:pt x="180" y="65"/>
                  </a:lnTo>
                  <a:lnTo>
                    <a:pt x="181" y="64"/>
                  </a:lnTo>
                  <a:lnTo>
                    <a:pt x="161" y="28"/>
                  </a:lnTo>
                  <a:lnTo>
                    <a:pt x="161" y="28"/>
                  </a:lnTo>
                  <a:lnTo>
                    <a:pt x="158" y="29"/>
                  </a:lnTo>
                  <a:lnTo>
                    <a:pt x="146" y="35"/>
                  </a:lnTo>
                  <a:lnTo>
                    <a:pt x="146" y="35"/>
                  </a:lnTo>
                  <a:lnTo>
                    <a:pt x="139" y="29"/>
                  </a:lnTo>
                  <a:lnTo>
                    <a:pt x="131" y="23"/>
                  </a:lnTo>
                  <a:lnTo>
                    <a:pt x="122" y="19"/>
                  </a:lnTo>
                  <a:lnTo>
                    <a:pt x="112" y="15"/>
                  </a:lnTo>
                  <a:lnTo>
                    <a:pt x="112" y="1"/>
                  </a:lnTo>
                  <a:lnTo>
                    <a:pt x="112" y="1"/>
                  </a:lnTo>
                  <a:lnTo>
                    <a:pt x="111" y="0"/>
                  </a:lnTo>
                  <a:lnTo>
                    <a:pt x="70" y="0"/>
                  </a:lnTo>
                  <a:lnTo>
                    <a:pt x="70" y="0"/>
                  </a:lnTo>
                  <a:lnTo>
                    <a:pt x="70" y="1"/>
                  </a:lnTo>
                  <a:lnTo>
                    <a:pt x="70" y="15"/>
                  </a:lnTo>
                  <a:lnTo>
                    <a:pt x="70" y="15"/>
                  </a:lnTo>
                  <a:lnTo>
                    <a:pt x="60" y="19"/>
                  </a:lnTo>
                  <a:lnTo>
                    <a:pt x="51" y="23"/>
                  </a:lnTo>
                  <a:lnTo>
                    <a:pt x="42" y="29"/>
                  </a:lnTo>
                  <a:lnTo>
                    <a:pt x="35" y="35"/>
                  </a:lnTo>
                  <a:lnTo>
                    <a:pt x="23" y="29"/>
                  </a:lnTo>
                  <a:lnTo>
                    <a:pt x="23" y="29"/>
                  </a:lnTo>
                  <a:lnTo>
                    <a:pt x="22" y="28"/>
                  </a:lnTo>
                  <a:lnTo>
                    <a:pt x="0" y="64"/>
                  </a:lnTo>
                  <a:lnTo>
                    <a:pt x="0" y="64"/>
                  </a:lnTo>
                  <a:lnTo>
                    <a:pt x="2" y="65"/>
                  </a:lnTo>
                  <a:lnTo>
                    <a:pt x="13" y="72"/>
                  </a:lnTo>
                  <a:lnTo>
                    <a:pt x="13" y="72"/>
                  </a:lnTo>
                  <a:lnTo>
                    <a:pt x="12" y="82"/>
                  </a:lnTo>
                  <a:lnTo>
                    <a:pt x="11" y="92"/>
                  </a:lnTo>
                  <a:lnTo>
                    <a:pt x="11" y="92"/>
                  </a:lnTo>
                  <a:lnTo>
                    <a:pt x="12" y="101"/>
                  </a:lnTo>
                  <a:lnTo>
                    <a:pt x="13" y="111"/>
                  </a:lnTo>
                  <a:lnTo>
                    <a:pt x="2" y="118"/>
                  </a:lnTo>
                  <a:lnTo>
                    <a:pt x="2" y="118"/>
                  </a:lnTo>
                  <a:lnTo>
                    <a:pt x="0" y="119"/>
                  </a:lnTo>
                  <a:lnTo>
                    <a:pt x="22" y="156"/>
                  </a:lnTo>
                  <a:lnTo>
                    <a:pt x="22" y="156"/>
                  </a:lnTo>
                  <a:lnTo>
                    <a:pt x="23" y="156"/>
                  </a:lnTo>
                  <a:lnTo>
                    <a:pt x="35" y="148"/>
                  </a:lnTo>
                  <a:lnTo>
                    <a:pt x="35" y="148"/>
                  </a:lnTo>
                  <a:lnTo>
                    <a:pt x="42" y="155"/>
                  </a:lnTo>
                  <a:lnTo>
                    <a:pt x="51" y="161"/>
                  </a:lnTo>
                  <a:lnTo>
                    <a:pt x="60" y="164"/>
                  </a:lnTo>
                  <a:lnTo>
                    <a:pt x="70" y="168"/>
                  </a:lnTo>
                  <a:lnTo>
                    <a:pt x="70" y="182"/>
                  </a:lnTo>
                  <a:lnTo>
                    <a:pt x="70" y="182"/>
                  </a:lnTo>
                  <a:lnTo>
                    <a:pt x="70" y="184"/>
                  </a:lnTo>
                  <a:lnTo>
                    <a:pt x="111" y="184"/>
                  </a:lnTo>
                  <a:lnTo>
                    <a:pt x="111" y="184"/>
                  </a:lnTo>
                  <a:lnTo>
                    <a:pt x="112" y="182"/>
                  </a:lnTo>
                  <a:lnTo>
                    <a:pt x="112" y="168"/>
                  </a:lnTo>
                  <a:lnTo>
                    <a:pt x="112" y="168"/>
                  </a:lnTo>
                  <a:lnTo>
                    <a:pt x="122" y="164"/>
                  </a:lnTo>
                  <a:lnTo>
                    <a:pt x="131" y="161"/>
                  </a:lnTo>
                  <a:lnTo>
                    <a:pt x="139" y="155"/>
                  </a:lnTo>
                  <a:lnTo>
                    <a:pt x="146" y="148"/>
                  </a:lnTo>
                  <a:lnTo>
                    <a:pt x="158" y="156"/>
                  </a:lnTo>
                  <a:lnTo>
                    <a:pt x="158" y="156"/>
                  </a:lnTo>
                  <a:lnTo>
                    <a:pt x="161" y="156"/>
                  </a:lnTo>
                  <a:lnTo>
                    <a:pt x="181" y="119"/>
                  </a:lnTo>
                  <a:lnTo>
                    <a:pt x="181" y="119"/>
                  </a:lnTo>
                  <a:lnTo>
                    <a:pt x="180" y="118"/>
                  </a:lnTo>
                  <a:lnTo>
                    <a:pt x="180" y="118"/>
                  </a:lnTo>
                  <a:close/>
                  <a:moveTo>
                    <a:pt x="91" y="132"/>
                  </a:moveTo>
                  <a:lnTo>
                    <a:pt x="91" y="132"/>
                  </a:lnTo>
                  <a:lnTo>
                    <a:pt x="82" y="130"/>
                  </a:lnTo>
                  <a:lnTo>
                    <a:pt x="75" y="129"/>
                  </a:lnTo>
                  <a:lnTo>
                    <a:pt x="69" y="124"/>
                  </a:lnTo>
                  <a:lnTo>
                    <a:pt x="63" y="119"/>
                  </a:lnTo>
                  <a:lnTo>
                    <a:pt x="58" y="115"/>
                  </a:lnTo>
                  <a:lnTo>
                    <a:pt x="54" y="107"/>
                  </a:lnTo>
                  <a:lnTo>
                    <a:pt x="52" y="100"/>
                  </a:lnTo>
                  <a:lnTo>
                    <a:pt x="51" y="92"/>
                  </a:lnTo>
                  <a:lnTo>
                    <a:pt x="51" y="92"/>
                  </a:lnTo>
                  <a:lnTo>
                    <a:pt x="52" y="83"/>
                  </a:lnTo>
                  <a:lnTo>
                    <a:pt x="54" y="76"/>
                  </a:lnTo>
                  <a:lnTo>
                    <a:pt x="58" y="70"/>
                  </a:lnTo>
                  <a:lnTo>
                    <a:pt x="63" y="64"/>
                  </a:lnTo>
                  <a:lnTo>
                    <a:pt x="69" y="59"/>
                  </a:lnTo>
                  <a:lnTo>
                    <a:pt x="75" y="55"/>
                  </a:lnTo>
                  <a:lnTo>
                    <a:pt x="82" y="53"/>
                  </a:lnTo>
                  <a:lnTo>
                    <a:pt x="91" y="52"/>
                  </a:lnTo>
                  <a:lnTo>
                    <a:pt x="91" y="52"/>
                  </a:lnTo>
                  <a:lnTo>
                    <a:pt x="99" y="53"/>
                  </a:lnTo>
                  <a:lnTo>
                    <a:pt x="106" y="55"/>
                  </a:lnTo>
                  <a:lnTo>
                    <a:pt x="114" y="59"/>
                  </a:lnTo>
                  <a:lnTo>
                    <a:pt x="120" y="64"/>
                  </a:lnTo>
                  <a:lnTo>
                    <a:pt x="125" y="70"/>
                  </a:lnTo>
                  <a:lnTo>
                    <a:pt x="128" y="76"/>
                  </a:lnTo>
                  <a:lnTo>
                    <a:pt x="131" y="83"/>
                  </a:lnTo>
                  <a:lnTo>
                    <a:pt x="131" y="92"/>
                  </a:lnTo>
                  <a:lnTo>
                    <a:pt x="131" y="92"/>
                  </a:lnTo>
                  <a:lnTo>
                    <a:pt x="131" y="100"/>
                  </a:lnTo>
                  <a:lnTo>
                    <a:pt x="128" y="107"/>
                  </a:lnTo>
                  <a:lnTo>
                    <a:pt x="125" y="115"/>
                  </a:lnTo>
                  <a:lnTo>
                    <a:pt x="120" y="119"/>
                  </a:lnTo>
                  <a:lnTo>
                    <a:pt x="114" y="124"/>
                  </a:lnTo>
                  <a:lnTo>
                    <a:pt x="106" y="129"/>
                  </a:lnTo>
                  <a:lnTo>
                    <a:pt x="99" y="130"/>
                  </a:lnTo>
                  <a:lnTo>
                    <a:pt x="91" y="132"/>
                  </a:lnTo>
                  <a:lnTo>
                    <a:pt x="9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fontAlgn="ctr"/>
              <a:endParaRPr lang="en-US" altLang="zh-CN" sz="1799">
                <a:solidFill>
                  <a:prstClr val="black"/>
                </a:solidFill>
                <a:latin typeface="Arial" panose="020B0604020202020204" pitchFamily="34" charset="0"/>
                <a:ea typeface="微软雅黑" panose="020B0503020204020204" pitchFamily="34" charset="-122"/>
              </a:endParaRPr>
            </a:p>
          </p:txBody>
        </p:sp>
        <p:sp>
          <p:nvSpPr>
            <p:cNvPr id="128" name="Freeform 102"/>
            <p:cNvSpPr>
              <a:spLocks noEditPoints="1"/>
            </p:cNvSpPr>
            <p:nvPr/>
          </p:nvSpPr>
          <p:spPr bwMode="auto">
            <a:xfrm>
              <a:off x="993897" y="1147763"/>
              <a:ext cx="530225" cy="519112"/>
            </a:xfrm>
            <a:custGeom>
              <a:avLst/>
              <a:gdLst>
                <a:gd name="T0" fmla="*/ 332 w 334"/>
                <a:gd name="T1" fmla="*/ 122 h 327"/>
                <a:gd name="T2" fmla="*/ 304 w 334"/>
                <a:gd name="T3" fmla="*/ 122 h 327"/>
                <a:gd name="T4" fmla="*/ 298 w 334"/>
                <a:gd name="T5" fmla="*/ 105 h 327"/>
                <a:gd name="T6" fmla="*/ 280 w 334"/>
                <a:gd name="T7" fmla="*/ 75 h 327"/>
                <a:gd name="T8" fmla="*/ 278 w 334"/>
                <a:gd name="T9" fmla="*/ 39 h 327"/>
                <a:gd name="T10" fmla="*/ 280 w 334"/>
                <a:gd name="T11" fmla="*/ 36 h 327"/>
                <a:gd name="T12" fmla="*/ 214 w 334"/>
                <a:gd name="T13" fmla="*/ 0 h 327"/>
                <a:gd name="T14" fmla="*/ 200 w 334"/>
                <a:gd name="T15" fmla="*/ 24 h 327"/>
                <a:gd name="T16" fmla="*/ 182 w 334"/>
                <a:gd name="T17" fmla="*/ 21 h 327"/>
                <a:gd name="T18" fmla="*/ 145 w 334"/>
                <a:gd name="T19" fmla="*/ 22 h 327"/>
                <a:gd name="T20" fmla="*/ 115 w 334"/>
                <a:gd name="T21" fmla="*/ 4 h 327"/>
                <a:gd name="T22" fmla="*/ 113 w 334"/>
                <a:gd name="T23" fmla="*/ 3 h 327"/>
                <a:gd name="T24" fmla="*/ 49 w 334"/>
                <a:gd name="T25" fmla="*/ 40 h 327"/>
                <a:gd name="T26" fmla="*/ 63 w 334"/>
                <a:gd name="T27" fmla="*/ 65 h 327"/>
                <a:gd name="T28" fmla="*/ 51 w 334"/>
                <a:gd name="T29" fmla="*/ 79 h 327"/>
                <a:gd name="T30" fmla="*/ 41 w 334"/>
                <a:gd name="T31" fmla="*/ 94 h 327"/>
                <a:gd name="T32" fmla="*/ 28 w 334"/>
                <a:gd name="T33" fmla="*/ 128 h 327"/>
                <a:gd name="T34" fmla="*/ 4 w 334"/>
                <a:gd name="T35" fmla="*/ 128 h 327"/>
                <a:gd name="T36" fmla="*/ 3 w 334"/>
                <a:gd name="T37" fmla="*/ 203 h 327"/>
                <a:gd name="T38" fmla="*/ 5 w 334"/>
                <a:gd name="T39" fmla="*/ 205 h 327"/>
                <a:gd name="T40" fmla="*/ 30 w 334"/>
                <a:gd name="T41" fmla="*/ 205 h 327"/>
                <a:gd name="T42" fmla="*/ 45 w 334"/>
                <a:gd name="T43" fmla="*/ 237 h 327"/>
                <a:gd name="T44" fmla="*/ 67 w 334"/>
                <a:gd name="T45" fmla="*/ 265 h 327"/>
                <a:gd name="T46" fmla="*/ 56 w 334"/>
                <a:gd name="T47" fmla="*/ 287 h 327"/>
                <a:gd name="T48" fmla="*/ 120 w 334"/>
                <a:gd name="T49" fmla="*/ 327 h 327"/>
                <a:gd name="T50" fmla="*/ 122 w 334"/>
                <a:gd name="T51" fmla="*/ 324 h 327"/>
                <a:gd name="T52" fmla="*/ 134 w 334"/>
                <a:gd name="T53" fmla="*/ 303 h 327"/>
                <a:gd name="T54" fmla="*/ 171 w 334"/>
                <a:gd name="T55" fmla="*/ 306 h 327"/>
                <a:gd name="T56" fmla="*/ 206 w 334"/>
                <a:gd name="T57" fmla="*/ 301 h 327"/>
                <a:gd name="T58" fmla="*/ 219 w 334"/>
                <a:gd name="T59" fmla="*/ 322 h 327"/>
                <a:gd name="T60" fmla="*/ 286 w 334"/>
                <a:gd name="T61" fmla="*/ 286 h 327"/>
                <a:gd name="T62" fmla="*/ 284 w 334"/>
                <a:gd name="T63" fmla="*/ 283 h 327"/>
                <a:gd name="T64" fmla="*/ 271 w 334"/>
                <a:gd name="T65" fmla="*/ 261 h 327"/>
                <a:gd name="T66" fmla="*/ 293 w 334"/>
                <a:gd name="T67" fmla="*/ 232 h 327"/>
                <a:gd name="T68" fmla="*/ 300 w 334"/>
                <a:gd name="T69" fmla="*/ 215 h 327"/>
                <a:gd name="T70" fmla="*/ 330 w 334"/>
                <a:gd name="T71" fmla="*/ 199 h 327"/>
                <a:gd name="T72" fmla="*/ 334 w 334"/>
                <a:gd name="T73" fmla="*/ 197 h 327"/>
                <a:gd name="T74" fmla="*/ 163 w 334"/>
                <a:gd name="T75" fmla="*/ 235 h 327"/>
                <a:gd name="T76" fmla="*/ 156 w 334"/>
                <a:gd name="T77" fmla="*/ 235 h 327"/>
                <a:gd name="T78" fmla="*/ 136 w 334"/>
                <a:gd name="T79" fmla="*/ 230 h 327"/>
                <a:gd name="T80" fmla="*/ 113 w 334"/>
                <a:gd name="T81" fmla="*/ 214 h 327"/>
                <a:gd name="T82" fmla="*/ 97 w 334"/>
                <a:gd name="T83" fmla="*/ 191 h 327"/>
                <a:gd name="T84" fmla="*/ 91 w 334"/>
                <a:gd name="T85" fmla="*/ 171 h 327"/>
                <a:gd name="T86" fmla="*/ 91 w 334"/>
                <a:gd name="T87" fmla="*/ 163 h 327"/>
                <a:gd name="T88" fmla="*/ 92 w 334"/>
                <a:gd name="T89" fmla="*/ 149 h 327"/>
                <a:gd name="T90" fmla="*/ 103 w 334"/>
                <a:gd name="T91" fmla="*/ 124 h 327"/>
                <a:gd name="T92" fmla="*/ 122 w 334"/>
                <a:gd name="T93" fmla="*/ 103 h 327"/>
                <a:gd name="T94" fmla="*/ 149 w 334"/>
                <a:gd name="T95" fmla="*/ 92 h 327"/>
                <a:gd name="T96" fmla="*/ 163 w 334"/>
                <a:gd name="T97" fmla="*/ 91 h 327"/>
                <a:gd name="T98" fmla="*/ 171 w 334"/>
                <a:gd name="T99" fmla="*/ 92 h 327"/>
                <a:gd name="T100" fmla="*/ 191 w 334"/>
                <a:gd name="T101" fmla="*/ 97 h 327"/>
                <a:gd name="T102" fmla="*/ 214 w 334"/>
                <a:gd name="T103" fmla="*/ 113 h 327"/>
                <a:gd name="T104" fmla="*/ 230 w 334"/>
                <a:gd name="T105" fmla="*/ 136 h 327"/>
                <a:gd name="T106" fmla="*/ 235 w 334"/>
                <a:gd name="T107" fmla="*/ 156 h 327"/>
                <a:gd name="T108" fmla="*/ 236 w 334"/>
                <a:gd name="T109" fmla="*/ 163 h 327"/>
                <a:gd name="T110" fmla="*/ 234 w 334"/>
                <a:gd name="T111" fmla="*/ 178 h 327"/>
                <a:gd name="T112" fmla="*/ 223 w 334"/>
                <a:gd name="T113" fmla="*/ 203 h 327"/>
                <a:gd name="T114" fmla="*/ 203 w 334"/>
                <a:gd name="T115" fmla="*/ 223 h 327"/>
                <a:gd name="T116" fmla="*/ 178 w 334"/>
                <a:gd name="T117" fmla="*/ 234 h 327"/>
                <a:gd name="T118" fmla="*/ 163 w 334"/>
                <a:gd name="T119" fmla="*/ 23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27">
                  <a:moveTo>
                    <a:pt x="332" y="122"/>
                  </a:moveTo>
                  <a:lnTo>
                    <a:pt x="332" y="122"/>
                  </a:lnTo>
                  <a:lnTo>
                    <a:pt x="329" y="122"/>
                  </a:lnTo>
                  <a:lnTo>
                    <a:pt x="304" y="122"/>
                  </a:lnTo>
                  <a:lnTo>
                    <a:pt x="304" y="122"/>
                  </a:lnTo>
                  <a:lnTo>
                    <a:pt x="298" y="105"/>
                  </a:lnTo>
                  <a:lnTo>
                    <a:pt x="289" y="90"/>
                  </a:lnTo>
                  <a:lnTo>
                    <a:pt x="280" y="75"/>
                  </a:lnTo>
                  <a:lnTo>
                    <a:pt x="266" y="61"/>
                  </a:lnTo>
                  <a:lnTo>
                    <a:pt x="278" y="39"/>
                  </a:lnTo>
                  <a:lnTo>
                    <a:pt x="278" y="39"/>
                  </a:lnTo>
                  <a:lnTo>
                    <a:pt x="280" y="36"/>
                  </a:lnTo>
                  <a:lnTo>
                    <a:pt x="214" y="0"/>
                  </a:lnTo>
                  <a:lnTo>
                    <a:pt x="214" y="0"/>
                  </a:lnTo>
                  <a:lnTo>
                    <a:pt x="212" y="3"/>
                  </a:lnTo>
                  <a:lnTo>
                    <a:pt x="200" y="24"/>
                  </a:lnTo>
                  <a:lnTo>
                    <a:pt x="200" y="24"/>
                  </a:lnTo>
                  <a:lnTo>
                    <a:pt x="182" y="21"/>
                  </a:lnTo>
                  <a:lnTo>
                    <a:pt x="163" y="21"/>
                  </a:lnTo>
                  <a:lnTo>
                    <a:pt x="145" y="22"/>
                  </a:lnTo>
                  <a:lnTo>
                    <a:pt x="128" y="26"/>
                  </a:lnTo>
                  <a:lnTo>
                    <a:pt x="115" y="4"/>
                  </a:lnTo>
                  <a:lnTo>
                    <a:pt x="115" y="4"/>
                  </a:lnTo>
                  <a:lnTo>
                    <a:pt x="113" y="3"/>
                  </a:lnTo>
                  <a:lnTo>
                    <a:pt x="49" y="40"/>
                  </a:lnTo>
                  <a:lnTo>
                    <a:pt x="49" y="40"/>
                  </a:lnTo>
                  <a:lnTo>
                    <a:pt x="50" y="44"/>
                  </a:lnTo>
                  <a:lnTo>
                    <a:pt x="63" y="65"/>
                  </a:lnTo>
                  <a:lnTo>
                    <a:pt x="63" y="65"/>
                  </a:lnTo>
                  <a:lnTo>
                    <a:pt x="51" y="79"/>
                  </a:lnTo>
                  <a:lnTo>
                    <a:pt x="41" y="94"/>
                  </a:lnTo>
                  <a:lnTo>
                    <a:pt x="41" y="94"/>
                  </a:lnTo>
                  <a:lnTo>
                    <a:pt x="34" y="110"/>
                  </a:lnTo>
                  <a:lnTo>
                    <a:pt x="28" y="128"/>
                  </a:lnTo>
                  <a:lnTo>
                    <a:pt x="4" y="128"/>
                  </a:lnTo>
                  <a:lnTo>
                    <a:pt x="4" y="128"/>
                  </a:lnTo>
                  <a:lnTo>
                    <a:pt x="0" y="130"/>
                  </a:lnTo>
                  <a:lnTo>
                    <a:pt x="3" y="203"/>
                  </a:lnTo>
                  <a:lnTo>
                    <a:pt x="3" y="203"/>
                  </a:lnTo>
                  <a:lnTo>
                    <a:pt x="5" y="205"/>
                  </a:lnTo>
                  <a:lnTo>
                    <a:pt x="30" y="205"/>
                  </a:lnTo>
                  <a:lnTo>
                    <a:pt x="30" y="205"/>
                  </a:lnTo>
                  <a:lnTo>
                    <a:pt x="36" y="222"/>
                  </a:lnTo>
                  <a:lnTo>
                    <a:pt x="45" y="237"/>
                  </a:lnTo>
                  <a:lnTo>
                    <a:pt x="55" y="252"/>
                  </a:lnTo>
                  <a:lnTo>
                    <a:pt x="67" y="265"/>
                  </a:lnTo>
                  <a:lnTo>
                    <a:pt x="56" y="287"/>
                  </a:lnTo>
                  <a:lnTo>
                    <a:pt x="56" y="287"/>
                  </a:lnTo>
                  <a:lnTo>
                    <a:pt x="55" y="290"/>
                  </a:lnTo>
                  <a:lnTo>
                    <a:pt x="120" y="327"/>
                  </a:lnTo>
                  <a:lnTo>
                    <a:pt x="120" y="327"/>
                  </a:lnTo>
                  <a:lnTo>
                    <a:pt x="122" y="324"/>
                  </a:lnTo>
                  <a:lnTo>
                    <a:pt x="134" y="303"/>
                  </a:lnTo>
                  <a:lnTo>
                    <a:pt x="134" y="303"/>
                  </a:lnTo>
                  <a:lnTo>
                    <a:pt x="153" y="305"/>
                  </a:lnTo>
                  <a:lnTo>
                    <a:pt x="171" y="306"/>
                  </a:lnTo>
                  <a:lnTo>
                    <a:pt x="189" y="305"/>
                  </a:lnTo>
                  <a:lnTo>
                    <a:pt x="206" y="301"/>
                  </a:lnTo>
                  <a:lnTo>
                    <a:pt x="219" y="322"/>
                  </a:lnTo>
                  <a:lnTo>
                    <a:pt x="219" y="322"/>
                  </a:lnTo>
                  <a:lnTo>
                    <a:pt x="222" y="324"/>
                  </a:lnTo>
                  <a:lnTo>
                    <a:pt x="286" y="286"/>
                  </a:lnTo>
                  <a:lnTo>
                    <a:pt x="286" y="286"/>
                  </a:lnTo>
                  <a:lnTo>
                    <a:pt x="284" y="283"/>
                  </a:lnTo>
                  <a:lnTo>
                    <a:pt x="271" y="261"/>
                  </a:lnTo>
                  <a:lnTo>
                    <a:pt x="271" y="261"/>
                  </a:lnTo>
                  <a:lnTo>
                    <a:pt x="283" y="248"/>
                  </a:lnTo>
                  <a:lnTo>
                    <a:pt x="293" y="232"/>
                  </a:lnTo>
                  <a:lnTo>
                    <a:pt x="293" y="232"/>
                  </a:lnTo>
                  <a:lnTo>
                    <a:pt x="300" y="215"/>
                  </a:lnTo>
                  <a:lnTo>
                    <a:pt x="306" y="199"/>
                  </a:lnTo>
                  <a:lnTo>
                    <a:pt x="330" y="199"/>
                  </a:lnTo>
                  <a:lnTo>
                    <a:pt x="330" y="199"/>
                  </a:lnTo>
                  <a:lnTo>
                    <a:pt x="334" y="197"/>
                  </a:lnTo>
                  <a:lnTo>
                    <a:pt x="332" y="122"/>
                  </a:lnTo>
                  <a:close/>
                  <a:moveTo>
                    <a:pt x="163" y="235"/>
                  </a:moveTo>
                  <a:lnTo>
                    <a:pt x="163" y="235"/>
                  </a:lnTo>
                  <a:lnTo>
                    <a:pt x="156" y="235"/>
                  </a:lnTo>
                  <a:lnTo>
                    <a:pt x="149" y="234"/>
                  </a:lnTo>
                  <a:lnTo>
                    <a:pt x="136" y="230"/>
                  </a:lnTo>
                  <a:lnTo>
                    <a:pt x="122" y="223"/>
                  </a:lnTo>
                  <a:lnTo>
                    <a:pt x="113" y="214"/>
                  </a:lnTo>
                  <a:lnTo>
                    <a:pt x="103" y="203"/>
                  </a:lnTo>
                  <a:lnTo>
                    <a:pt x="97" y="191"/>
                  </a:lnTo>
                  <a:lnTo>
                    <a:pt x="92" y="178"/>
                  </a:lnTo>
                  <a:lnTo>
                    <a:pt x="91" y="171"/>
                  </a:lnTo>
                  <a:lnTo>
                    <a:pt x="91" y="163"/>
                  </a:lnTo>
                  <a:lnTo>
                    <a:pt x="91" y="163"/>
                  </a:lnTo>
                  <a:lnTo>
                    <a:pt x="91" y="156"/>
                  </a:lnTo>
                  <a:lnTo>
                    <a:pt x="92" y="149"/>
                  </a:lnTo>
                  <a:lnTo>
                    <a:pt x="97" y="136"/>
                  </a:lnTo>
                  <a:lnTo>
                    <a:pt x="103" y="124"/>
                  </a:lnTo>
                  <a:lnTo>
                    <a:pt x="113" y="113"/>
                  </a:lnTo>
                  <a:lnTo>
                    <a:pt x="122" y="103"/>
                  </a:lnTo>
                  <a:lnTo>
                    <a:pt x="136" y="97"/>
                  </a:lnTo>
                  <a:lnTo>
                    <a:pt x="149" y="92"/>
                  </a:lnTo>
                  <a:lnTo>
                    <a:pt x="156" y="92"/>
                  </a:lnTo>
                  <a:lnTo>
                    <a:pt x="163" y="91"/>
                  </a:lnTo>
                  <a:lnTo>
                    <a:pt x="163" y="91"/>
                  </a:lnTo>
                  <a:lnTo>
                    <a:pt x="171" y="92"/>
                  </a:lnTo>
                  <a:lnTo>
                    <a:pt x="178" y="92"/>
                  </a:lnTo>
                  <a:lnTo>
                    <a:pt x="191" y="97"/>
                  </a:lnTo>
                  <a:lnTo>
                    <a:pt x="203" y="103"/>
                  </a:lnTo>
                  <a:lnTo>
                    <a:pt x="214" y="113"/>
                  </a:lnTo>
                  <a:lnTo>
                    <a:pt x="223" y="124"/>
                  </a:lnTo>
                  <a:lnTo>
                    <a:pt x="230" y="136"/>
                  </a:lnTo>
                  <a:lnTo>
                    <a:pt x="234" y="149"/>
                  </a:lnTo>
                  <a:lnTo>
                    <a:pt x="235" y="156"/>
                  </a:lnTo>
                  <a:lnTo>
                    <a:pt x="236" y="163"/>
                  </a:lnTo>
                  <a:lnTo>
                    <a:pt x="236" y="163"/>
                  </a:lnTo>
                  <a:lnTo>
                    <a:pt x="235" y="171"/>
                  </a:lnTo>
                  <a:lnTo>
                    <a:pt x="234" y="178"/>
                  </a:lnTo>
                  <a:lnTo>
                    <a:pt x="230" y="191"/>
                  </a:lnTo>
                  <a:lnTo>
                    <a:pt x="223" y="203"/>
                  </a:lnTo>
                  <a:lnTo>
                    <a:pt x="214" y="214"/>
                  </a:lnTo>
                  <a:lnTo>
                    <a:pt x="203" y="223"/>
                  </a:lnTo>
                  <a:lnTo>
                    <a:pt x="191" y="230"/>
                  </a:lnTo>
                  <a:lnTo>
                    <a:pt x="178" y="234"/>
                  </a:lnTo>
                  <a:lnTo>
                    <a:pt x="171" y="235"/>
                  </a:lnTo>
                  <a:lnTo>
                    <a:pt x="163" y="235"/>
                  </a:lnTo>
                  <a:lnTo>
                    <a:pt x="163" y="235"/>
                  </a:lnTo>
                  <a:close/>
                </a:path>
              </a:pathLst>
            </a:custGeom>
            <a:solidFill>
              <a:srgbClr val="C9C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2" rIns="91404" bIns="45702" numCol="1" anchor="t" anchorCtr="0" compatLnSpc="1">
              <a:prstTxWarp prst="textNoShape">
                <a:avLst/>
              </a:prstTxWarp>
              <a:noAutofit/>
            </a:bodyPr>
            <a:lstStyle/>
            <a:p>
              <a:pPr fontAlgn="ctr"/>
              <a:endParaRPr lang="en-US" altLang="zh-CN" sz="1799">
                <a:solidFill>
                  <a:prstClr val="black"/>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3432747621"/>
      </p:ext>
    </p:extLst>
  </p:cSld>
  <p:clrMapOvr>
    <a:masterClrMapping/>
  </p:clrMapOvr>
  <p:transition advClick="0" advTm="8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648B-15E2-4BCA-A124-831A2396C3AA}"/>
              </a:ext>
            </a:extLst>
          </p:cNvPr>
          <p:cNvSpPr>
            <a:spLocks noGrp="1"/>
          </p:cNvSpPr>
          <p:nvPr>
            <p:ph type="title"/>
          </p:nvPr>
        </p:nvSpPr>
        <p:spPr>
          <a:xfrm>
            <a:off x="267423" y="-69880"/>
            <a:ext cx="11082867" cy="871538"/>
          </a:xfrm>
        </p:spPr>
        <p:txBody>
          <a:bodyPr/>
          <a:lstStyle/>
          <a:p>
            <a:r>
              <a:rPr lang="en-US"/>
              <a:t>Current Distributed Storage Architecture Constraints</a:t>
            </a:r>
          </a:p>
        </p:txBody>
      </p:sp>
      <p:grpSp>
        <p:nvGrpSpPr>
          <p:cNvPr id="4" name="组合 2">
            <a:extLst>
              <a:ext uri="{FF2B5EF4-FFF2-40B4-BE49-F238E27FC236}">
                <a16:creationId xmlns:a16="http://schemas.microsoft.com/office/drawing/2014/main" id="{CAA68EDF-06FA-4F0A-A552-7822AB3BBC7E}"/>
              </a:ext>
            </a:extLst>
          </p:cNvPr>
          <p:cNvGrpSpPr/>
          <p:nvPr/>
        </p:nvGrpSpPr>
        <p:grpSpPr>
          <a:xfrm>
            <a:off x="481039" y="985189"/>
            <a:ext cx="11229922" cy="5320341"/>
            <a:chOff x="299935" y="691363"/>
            <a:chExt cx="11177006" cy="4301940"/>
          </a:xfrm>
        </p:grpSpPr>
        <p:sp>
          <p:nvSpPr>
            <p:cNvPr id="5" name="文本框 159">
              <a:extLst>
                <a:ext uri="{FF2B5EF4-FFF2-40B4-BE49-F238E27FC236}">
                  <a16:creationId xmlns:a16="http://schemas.microsoft.com/office/drawing/2014/main" id="{322479FC-0708-469F-BFD0-37801293E58E}"/>
                </a:ext>
              </a:extLst>
            </p:cNvPr>
            <p:cNvSpPr txBox="1"/>
            <p:nvPr/>
          </p:nvSpPr>
          <p:spPr>
            <a:xfrm>
              <a:off x="1714918" y="693297"/>
              <a:ext cx="4988545" cy="282703"/>
            </a:xfrm>
            <a:prstGeom prst="rect">
              <a:avLst/>
            </a:prstGeom>
            <a:noFill/>
          </p:spPr>
          <p:txBody>
            <a:bodyPr wrap="square" lIns="0" tIns="0" rIns="0" bIns="0" rtlCol="0" anchor="ctr">
              <a:noAutofit/>
            </a:bodyPr>
            <a:lstStyle/>
            <a:p>
              <a:pPr algn="ctr" defTabSz="914112" fontAlgn="ctr"/>
              <a:r>
                <a:rPr lang="en-US" sz="1599">
                  <a:solidFill>
                    <a:srgbClr val="1D1D1A"/>
                  </a:solidFill>
                  <a:latin typeface="Arial" panose="020B0604020202020204" pitchFamily="34" charset="0"/>
                </a:rPr>
                <a:t>Mainstream open-source software in the industry</a:t>
              </a:r>
            </a:p>
          </p:txBody>
        </p:sp>
        <p:cxnSp>
          <p:nvCxnSpPr>
            <p:cNvPr id="6" name="直接连接符 160">
              <a:extLst>
                <a:ext uri="{FF2B5EF4-FFF2-40B4-BE49-F238E27FC236}">
                  <a16:creationId xmlns:a16="http://schemas.microsoft.com/office/drawing/2014/main" id="{C9B87356-474C-4C29-AE39-39669CBBB735}"/>
                </a:ext>
              </a:extLst>
            </p:cNvPr>
            <p:cNvCxnSpPr/>
            <p:nvPr/>
          </p:nvCxnSpPr>
          <p:spPr>
            <a:xfrm flipV="1">
              <a:off x="6170424" y="780953"/>
              <a:ext cx="0" cy="4212350"/>
            </a:xfrm>
            <a:prstGeom prst="line">
              <a:avLst/>
            </a:prstGeom>
            <a:ln>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161">
              <a:extLst>
                <a:ext uri="{FF2B5EF4-FFF2-40B4-BE49-F238E27FC236}">
                  <a16:creationId xmlns:a16="http://schemas.microsoft.com/office/drawing/2014/main" id="{5D1DCE40-1652-4D8C-B969-5442022F0DED}"/>
                </a:ext>
              </a:extLst>
            </p:cNvPr>
            <p:cNvGrpSpPr/>
            <p:nvPr/>
          </p:nvGrpSpPr>
          <p:grpSpPr>
            <a:xfrm>
              <a:off x="2970765" y="1088237"/>
              <a:ext cx="2766363" cy="3857935"/>
              <a:chOff x="2970765" y="1135370"/>
              <a:chExt cx="2766363" cy="3857932"/>
            </a:xfrm>
          </p:grpSpPr>
          <p:sp>
            <p:nvSpPr>
              <p:cNvPr id="13" name="矩形 162">
                <a:extLst>
                  <a:ext uri="{FF2B5EF4-FFF2-40B4-BE49-F238E27FC236}">
                    <a16:creationId xmlns:a16="http://schemas.microsoft.com/office/drawing/2014/main" id="{3ECE5E3B-DEF9-4A20-8A6B-2B7E63F8DABE}"/>
                  </a:ext>
                </a:extLst>
              </p:cNvPr>
              <p:cNvSpPr/>
              <p:nvPr/>
            </p:nvSpPr>
            <p:spPr bwMode="auto">
              <a:xfrm>
                <a:off x="3221304" y="1135370"/>
                <a:ext cx="2011017" cy="276041"/>
              </a:xfrm>
              <a:prstGeom prst="rect">
                <a:avLst/>
              </a:prstGeom>
              <a:solidFill>
                <a:srgbClr val="242852">
                  <a:lumMod val="20000"/>
                  <a:lumOff val="80000"/>
                </a:srgbClr>
              </a:solidFill>
              <a:ln w="9525" cap="flat" cmpd="sng" algn="ctr">
                <a:solidFill>
                  <a:sysClr val="windowText" lastClr="000000"/>
                </a:solidFill>
                <a:prstDash val="solid"/>
                <a:round/>
                <a:headEnd type="none" w="med" len="med"/>
                <a:tailEnd type="none" w="med" len="med"/>
              </a:ln>
              <a:effectLst/>
            </p:spPr>
            <p:txBody>
              <a:bodyPr vert="horz" wrap="square" lIns="121872" tIns="60936" rIns="121872" bIns="60936" numCol="1" rtlCol="0" anchor="ctr" anchorCtr="0" compatLnSpc="1">
                <a:prstTxWarp prst="textNoShape">
                  <a:avLst/>
                </a:prstTxWarp>
                <a:noAutofit/>
              </a:bodyPr>
              <a:lstStyle/>
              <a:p>
                <a:pPr algn="ctr" defTabSz="914034" fontAlgn="ctr">
                  <a:spcBef>
                    <a:spcPct val="0"/>
                  </a:spcBef>
                  <a:spcAft>
                    <a:spcPct val="0"/>
                  </a:spcAft>
                  <a:buClr>
                    <a:srgbClr val="CC9900"/>
                  </a:buClr>
                  <a:defRPr/>
                </a:pPr>
                <a:r>
                  <a:rPr lang="en-US" sz="800">
                    <a:solidFill>
                      <a:srgbClr val="000000"/>
                    </a:solidFill>
                    <a:latin typeface="Arial" panose="020B0604020202020204" pitchFamily="34" charset="0"/>
                  </a:rPr>
                  <a:t>User LUN/File</a:t>
                </a:r>
                <a:endParaRPr lang="en-US" sz="800" kern="0">
                  <a:solidFill>
                    <a:srgbClr val="000000"/>
                  </a:solidFill>
                  <a:latin typeface="Arial" panose="020B0604020202020204" pitchFamily="34" charset="0"/>
                  <a:ea typeface="微软雅黑" panose="020B0503020204020204" pitchFamily="34" charset="-122"/>
                </a:endParaRPr>
              </a:p>
            </p:txBody>
          </p:sp>
          <p:grpSp>
            <p:nvGrpSpPr>
              <p:cNvPr id="14" name="组合 163">
                <a:extLst>
                  <a:ext uri="{FF2B5EF4-FFF2-40B4-BE49-F238E27FC236}">
                    <a16:creationId xmlns:a16="http://schemas.microsoft.com/office/drawing/2014/main" id="{67EC65A8-5189-4DE2-B6E5-DB3AB84C8FB0}"/>
                  </a:ext>
                </a:extLst>
              </p:cNvPr>
              <p:cNvGrpSpPr/>
              <p:nvPr/>
            </p:nvGrpSpPr>
            <p:grpSpPr>
              <a:xfrm>
                <a:off x="3142797" y="1576120"/>
                <a:ext cx="2163754" cy="1045600"/>
                <a:chOff x="5844928" y="2802806"/>
                <a:chExt cx="2304145" cy="1167764"/>
              </a:xfrm>
            </p:grpSpPr>
            <p:sp>
              <p:nvSpPr>
                <p:cNvPr id="68" name="椭圆 217">
                  <a:extLst>
                    <a:ext uri="{FF2B5EF4-FFF2-40B4-BE49-F238E27FC236}">
                      <a16:creationId xmlns:a16="http://schemas.microsoft.com/office/drawing/2014/main" id="{0EEFCFE7-8AB4-4DDF-A010-1704EEBB275D}"/>
                    </a:ext>
                  </a:extLst>
                </p:cNvPr>
                <p:cNvSpPr/>
                <p:nvPr/>
              </p:nvSpPr>
              <p:spPr>
                <a:xfrm>
                  <a:off x="5844928" y="2866275"/>
                  <a:ext cx="2304145" cy="1104295"/>
                </a:xfrm>
                <a:prstGeom prst="ellipse">
                  <a:avLst/>
                </a:prstGeom>
                <a:gradFill rotWithShape="1">
                  <a:gsLst>
                    <a:gs pos="0">
                      <a:srgbClr val="629DD1">
                        <a:satMod val="103000"/>
                        <a:lumMod val="102000"/>
                        <a:tint val="94000"/>
                      </a:srgbClr>
                    </a:gs>
                    <a:gs pos="50000">
                      <a:srgbClr val="629DD1">
                        <a:satMod val="110000"/>
                        <a:lumMod val="100000"/>
                        <a:shade val="100000"/>
                      </a:srgbClr>
                    </a:gs>
                    <a:gs pos="100000">
                      <a:srgbClr val="629DD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nchor="ctr">
                  <a:noAutofit/>
                </a:bodyPr>
                <a:lstStyle/>
                <a:p>
                  <a:pPr algn="ctr" defTabSz="914034" fontAlgn="ctr">
                    <a:defRPr/>
                  </a:pPr>
                  <a:endParaRPr lang="en-US" sz="1799" kern="0">
                    <a:solidFill>
                      <a:prstClr val="white"/>
                    </a:solidFill>
                    <a:latin typeface="Arial" panose="020B0604020202020204" pitchFamily="34" charset="0"/>
                    <a:ea typeface="微软雅黑" panose="020B0503020204020204" pitchFamily="34" charset="-122"/>
                  </a:endParaRPr>
                </a:p>
              </p:txBody>
            </p:sp>
            <p:sp>
              <p:nvSpPr>
                <p:cNvPr id="69" name="椭圆 218">
                  <a:extLst>
                    <a:ext uri="{FF2B5EF4-FFF2-40B4-BE49-F238E27FC236}">
                      <a16:creationId xmlns:a16="http://schemas.microsoft.com/office/drawing/2014/main" id="{3264EECC-D254-492C-8A19-63C93C8FA6E4}"/>
                    </a:ext>
                  </a:extLst>
                </p:cNvPr>
                <p:cNvSpPr/>
                <p:nvPr/>
              </p:nvSpPr>
              <p:spPr>
                <a:xfrm>
                  <a:off x="6758538" y="280280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0" name="椭圆 219">
                  <a:extLst>
                    <a:ext uri="{FF2B5EF4-FFF2-40B4-BE49-F238E27FC236}">
                      <a16:creationId xmlns:a16="http://schemas.microsoft.com/office/drawing/2014/main" id="{645F3DF4-00E9-456B-82DB-15BF8C81C6E4}"/>
                    </a:ext>
                  </a:extLst>
                </p:cNvPr>
                <p:cNvSpPr/>
                <p:nvPr/>
              </p:nvSpPr>
              <p:spPr>
                <a:xfrm>
                  <a:off x="6761262" y="306766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1" name="椭圆 220">
                  <a:extLst>
                    <a:ext uri="{FF2B5EF4-FFF2-40B4-BE49-F238E27FC236}">
                      <a16:creationId xmlns:a16="http://schemas.microsoft.com/office/drawing/2014/main" id="{F079878C-5904-46BD-87FD-197B1C8EB057}"/>
                    </a:ext>
                  </a:extLst>
                </p:cNvPr>
                <p:cNvSpPr/>
                <p:nvPr/>
              </p:nvSpPr>
              <p:spPr>
                <a:xfrm>
                  <a:off x="6752026" y="3344984"/>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2" name="椭圆 221">
                  <a:extLst>
                    <a:ext uri="{FF2B5EF4-FFF2-40B4-BE49-F238E27FC236}">
                      <a16:creationId xmlns:a16="http://schemas.microsoft.com/office/drawing/2014/main" id="{FD3C74E5-E3CF-4015-AB1E-A3AF59D93218}"/>
                    </a:ext>
                  </a:extLst>
                </p:cNvPr>
                <p:cNvSpPr/>
                <p:nvPr/>
              </p:nvSpPr>
              <p:spPr>
                <a:xfrm>
                  <a:off x="6766497" y="360395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3" name="椭圆 222">
                  <a:extLst>
                    <a:ext uri="{FF2B5EF4-FFF2-40B4-BE49-F238E27FC236}">
                      <a16:creationId xmlns:a16="http://schemas.microsoft.com/office/drawing/2014/main" id="{EDF6E5CB-75A8-45FD-9803-0640E47AF66C}"/>
                    </a:ext>
                  </a:extLst>
                </p:cNvPr>
                <p:cNvSpPr/>
                <p:nvPr/>
              </p:nvSpPr>
              <p:spPr>
                <a:xfrm>
                  <a:off x="6218024" y="293489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4" name="椭圆 223">
                  <a:extLst>
                    <a:ext uri="{FF2B5EF4-FFF2-40B4-BE49-F238E27FC236}">
                      <a16:creationId xmlns:a16="http://schemas.microsoft.com/office/drawing/2014/main" id="{FF989776-9FF5-4C90-AA9D-4EDC5288B113}"/>
                    </a:ext>
                  </a:extLst>
                </p:cNvPr>
                <p:cNvSpPr/>
                <p:nvPr/>
              </p:nvSpPr>
              <p:spPr>
                <a:xfrm>
                  <a:off x="7274083" y="2948012"/>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5" name="椭圆 224">
                  <a:extLst>
                    <a:ext uri="{FF2B5EF4-FFF2-40B4-BE49-F238E27FC236}">
                      <a16:creationId xmlns:a16="http://schemas.microsoft.com/office/drawing/2014/main" id="{06BACA3C-039A-4085-A8DA-16183E6FDB12}"/>
                    </a:ext>
                  </a:extLst>
                </p:cNvPr>
                <p:cNvSpPr/>
                <p:nvPr/>
              </p:nvSpPr>
              <p:spPr>
                <a:xfrm>
                  <a:off x="5865449" y="3207257"/>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6" name="椭圆 225">
                  <a:extLst>
                    <a:ext uri="{FF2B5EF4-FFF2-40B4-BE49-F238E27FC236}">
                      <a16:creationId xmlns:a16="http://schemas.microsoft.com/office/drawing/2014/main" id="{EE07E67F-59E5-494F-8D13-636FDDD2D3BF}"/>
                    </a:ext>
                  </a:extLst>
                </p:cNvPr>
                <p:cNvSpPr/>
                <p:nvPr/>
              </p:nvSpPr>
              <p:spPr>
                <a:xfrm>
                  <a:off x="6357262" y="3206116"/>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7" name="椭圆 226">
                  <a:extLst>
                    <a:ext uri="{FF2B5EF4-FFF2-40B4-BE49-F238E27FC236}">
                      <a16:creationId xmlns:a16="http://schemas.microsoft.com/office/drawing/2014/main" id="{FB7D19EA-8139-4865-8992-4E509390E7DA}"/>
                    </a:ext>
                  </a:extLst>
                </p:cNvPr>
                <p:cNvSpPr/>
                <p:nvPr/>
              </p:nvSpPr>
              <p:spPr>
                <a:xfrm>
                  <a:off x="7158750" y="3213669"/>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8" name="椭圆 227">
                  <a:extLst>
                    <a:ext uri="{FF2B5EF4-FFF2-40B4-BE49-F238E27FC236}">
                      <a16:creationId xmlns:a16="http://schemas.microsoft.com/office/drawing/2014/main" id="{0D4275E1-73BD-46F0-85A1-E3F4D944068A}"/>
                    </a:ext>
                  </a:extLst>
                </p:cNvPr>
                <p:cNvSpPr/>
                <p:nvPr/>
              </p:nvSpPr>
              <p:spPr>
                <a:xfrm>
                  <a:off x="7668360" y="3213669"/>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79" name="椭圆 228">
                  <a:extLst>
                    <a:ext uri="{FF2B5EF4-FFF2-40B4-BE49-F238E27FC236}">
                      <a16:creationId xmlns:a16="http://schemas.microsoft.com/office/drawing/2014/main" id="{292B817D-AB66-4439-80D3-F6FE683F7296}"/>
                    </a:ext>
                  </a:extLst>
                </p:cNvPr>
                <p:cNvSpPr/>
                <p:nvPr/>
              </p:nvSpPr>
              <p:spPr>
                <a:xfrm>
                  <a:off x="6265028" y="3490991"/>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sp>
              <p:nvSpPr>
                <p:cNvPr id="80" name="椭圆 229">
                  <a:extLst>
                    <a:ext uri="{FF2B5EF4-FFF2-40B4-BE49-F238E27FC236}">
                      <a16:creationId xmlns:a16="http://schemas.microsoft.com/office/drawing/2014/main" id="{03E1B19C-3AAC-46CB-8096-2E51C278EAE6}"/>
                    </a:ext>
                  </a:extLst>
                </p:cNvPr>
                <p:cNvSpPr/>
                <p:nvPr/>
              </p:nvSpPr>
              <p:spPr>
                <a:xfrm>
                  <a:off x="7289315" y="3490991"/>
                  <a:ext cx="476924" cy="225929"/>
                </a:xfrm>
                <a:prstGeom prst="ellipse">
                  <a:avLst/>
                </a:prstGeom>
                <a:solidFill>
                  <a:sysClr val="window" lastClr="FFFFFF"/>
                </a:solid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600" err="1">
                      <a:solidFill>
                        <a:prstClr val="black"/>
                      </a:solidFill>
                      <a:latin typeface="Arial" panose="020B0604020202020204" pitchFamily="34" charset="0"/>
                    </a:rPr>
                    <a:t>Obj</a:t>
                  </a:r>
                  <a:endParaRPr lang="en-US" sz="1000" kern="0">
                    <a:solidFill>
                      <a:prstClr val="black"/>
                    </a:solidFill>
                    <a:latin typeface="Arial" panose="020B0604020202020204" pitchFamily="34" charset="0"/>
                    <a:ea typeface="微软雅黑" panose="020B0503020204020204" pitchFamily="34" charset="-122"/>
                  </a:endParaRPr>
                </a:p>
              </p:txBody>
            </p:sp>
          </p:grpSp>
          <p:grpSp>
            <p:nvGrpSpPr>
              <p:cNvPr id="15" name="组合 164">
                <a:extLst>
                  <a:ext uri="{FF2B5EF4-FFF2-40B4-BE49-F238E27FC236}">
                    <a16:creationId xmlns:a16="http://schemas.microsoft.com/office/drawing/2014/main" id="{E6B985F6-2D98-44EB-AEF9-9EC26E758907}"/>
                  </a:ext>
                </a:extLst>
              </p:cNvPr>
              <p:cNvGrpSpPr/>
              <p:nvPr/>
            </p:nvGrpSpPr>
            <p:grpSpPr>
              <a:xfrm>
                <a:off x="3311369" y="2841842"/>
                <a:ext cx="494175" cy="479260"/>
                <a:chOff x="5997004" y="4267200"/>
                <a:chExt cx="526239" cy="535255"/>
              </a:xfrm>
            </p:grpSpPr>
            <p:sp>
              <p:nvSpPr>
                <p:cNvPr id="63" name="矩形 212">
                  <a:extLst>
                    <a:ext uri="{FF2B5EF4-FFF2-40B4-BE49-F238E27FC236}">
                      <a16:creationId xmlns:a16="http://schemas.microsoft.com/office/drawing/2014/main" id="{03376272-F567-4D10-BC08-2A60239EFE2A}"/>
                    </a:ext>
                  </a:extLst>
                </p:cNvPr>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4" name="矩形 213">
                  <a:extLst>
                    <a:ext uri="{FF2B5EF4-FFF2-40B4-BE49-F238E27FC236}">
                      <a16:creationId xmlns:a16="http://schemas.microsoft.com/office/drawing/2014/main" id="{533743A1-6189-4048-8AA1-D7087EB0CF58}"/>
                    </a:ext>
                  </a:extLst>
                </p:cNvPr>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5" name="矩形 214">
                  <a:extLst>
                    <a:ext uri="{FF2B5EF4-FFF2-40B4-BE49-F238E27FC236}">
                      <a16:creationId xmlns:a16="http://schemas.microsoft.com/office/drawing/2014/main" id="{C797A4CD-30E4-401E-8E5B-00CF06A529A3}"/>
                    </a:ext>
                  </a:extLst>
                </p:cNvPr>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6" name="矩形 215">
                  <a:extLst>
                    <a:ext uri="{FF2B5EF4-FFF2-40B4-BE49-F238E27FC236}">
                      <a16:creationId xmlns:a16="http://schemas.microsoft.com/office/drawing/2014/main" id="{DFBA383F-7D23-4427-8BD4-083B88D4FD14}"/>
                    </a:ext>
                  </a:extLst>
                </p:cNvPr>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7" name="矩形 216">
                  <a:extLst>
                    <a:ext uri="{FF2B5EF4-FFF2-40B4-BE49-F238E27FC236}">
                      <a16:creationId xmlns:a16="http://schemas.microsoft.com/office/drawing/2014/main" id="{98A5C377-00B5-4CD3-9CF7-CBD76AF75447}"/>
                    </a:ext>
                  </a:extLst>
                </p:cNvPr>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grpSp>
          <p:grpSp>
            <p:nvGrpSpPr>
              <p:cNvPr id="16" name="组合 165">
                <a:extLst>
                  <a:ext uri="{FF2B5EF4-FFF2-40B4-BE49-F238E27FC236}">
                    <a16:creationId xmlns:a16="http://schemas.microsoft.com/office/drawing/2014/main" id="{E29AD6F6-D5EB-4F79-BE13-F4B4BC882BBE}"/>
                  </a:ext>
                </a:extLst>
              </p:cNvPr>
              <p:cNvGrpSpPr/>
              <p:nvPr/>
            </p:nvGrpSpPr>
            <p:grpSpPr>
              <a:xfrm>
                <a:off x="3792416" y="2829239"/>
                <a:ext cx="494175" cy="479260"/>
                <a:chOff x="5997004" y="4267200"/>
                <a:chExt cx="526239" cy="535255"/>
              </a:xfrm>
            </p:grpSpPr>
            <p:sp>
              <p:nvSpPr>
                <p:cNvPr id="58" name="矩形 207">
                  <a:extLst>
                    <a:ext uri="{FF2B5EF4-FFF2-40B4-BE49-F238E27FC236}">
                      <a16:creationId xmlns:a16="http://schemas.microsoft.com/office/drawing/2014/main" id="{09817D6B-A19C-4D1A-B56D-46AC20FF9CC7}"/>
                    </a:ext>
                  </a:extLst>
                </p:cNvPr>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9" name="矩形 208">
                  <a:extLst>
                    <a:ext uri="{FF2B5EF4-FFF2-40B4-BE49-F238E27FC236}">
                      <a16:creationId xmlns:a16="http://schemas.microsoft.com/office/drawing/2014/main" id="{9E0A9867-ECF9-4A20-8875-0E4807D8F863}"/>
                    </a:ext>
                  </a:extLst>
                </p:cNvPr>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0" name="矩形 209">
                  <a:extLst>
                    <a:ext uri="{FF2B5EF4-FFF2-40B4-BE49-F238E27FC236}">
                      <a16:creationId xmlns:a16="http://schemas.microsoft.com/office/drawing/2014/main" id="{006BE80F-0227-4781-A10A-D6F2B941818A}"/>
                    </a:ext>
                  </a:extLst>
                </p:cNvPr>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1" name="矩形 210">
                  <a:extLst>
                    <a:ext uri="{FF2B5EF4-FFF2-40B4-BE49-F238E27FC236}">
                      <a16:creationId xmlns:a16="http://schemas.microsoft.com/office/drawing/2014/main" id="{99081301-8188-449B-B443-78333373442E}"/>
                    </a:ext>
                  </a:extLst>
                </p:cNvPr>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62" name="矩形 211">
                  <a:extLst>
                    <a:ext uri="{FF2B5EF4-FFF2-40B4-BE49-F238E27FC236}">
                      <a16:creationId xmlns:a16="http://schemas.microsoft.com/office/drawing/2014/main" id="{4D0CAC2A-ADB0-4EF7-8D3E-1D3868BCAB4F}"/>
                    </a:ext>
                  </a:extLst>
                </p:cNvPr>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grpSp>
          <p:grpSp>
            <p:nvGrpSpPr>
              <p:cNvPr id="17" name="组合 166">
                <a:extLst>
                  <a:ext uri="{FF2B5EF4-FFF2-40B4-BE49-F238E27FC236}">
                    <a16:creationId xmlns:a16="http://schemas.microsoft.com/office/drawing/2014/main" id="{346DF767-74F6-4D4D-8F58-8C488D2B69F8}"/>
                  </a:ext>
                </a:extLst>
              </p:cNvPr>
              <p:cNvGrpSpPr/>
              <p:nvPr/>
            </p:nvGrpSpPr>
            <p:grpSpPr>
              <a:xfrm>
                <a:off x="4304175" y="2829239"/>
                <a:ext cx="494175" cy="479260"/>
                <a:chOff x="5997004" y="4267200"/>
                <a:chExt cx="526239" cy="535255"/>
              </a:xfrm>
            </p:grpSpPr>
            <p:sp>
              <p:nvSpPr>
                <p:cNvPr id="53" name="矩形 202">
                  <a:extLst>
                    <a:ext uri="{FF2B5EF4-FFF2-40B4-BE49-F238E27FC236}">
                      <a16:creationId xmlns:a16="http://schemas.microsoft.com/office/drawing/2014/main" id="{F4C583F8-CF36-4420-ABF0-1C8185C18F43}"/>
                    </a:ext>
                  </a:extLst>
                </p:cNvPr>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4" name="矩形 203">
                  <a:extLst>
                    <a:ext uri="{FF2B5EF4-FFF2-40B4-BE49-F238E27FC236}">
                      <a16:creationId xmlns:a16="http://schemas.microsoft.com/office/drawing/2014/main" id="{DF4A3AD0-8163-4BE0-A691-F0C5FCCE695E}"/>
                    </a:ext>
                  </a:extLst>
                </p:cNvPr>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5" name="矩形 204">
                  <a:extLst>
                    <a:ext uri="{FF2B5EF4-FFF2-40B4-BE49-F238E27FC236}">
                      <a16:creationId xmlns:a16="http://schemas.microsoft.com/office/drawing/2014/main" id="{63C529ED-4825-4F61-B5B3-4AD368631BDD}"/>
                    </a:ext>
                  </a:extLst>
                </p:cNvPr>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6" name="矩形 205">
                  <a:extLst>
                    <a:ext uri="{FF2B5EF4-FFF2-40B4-BE49-F238E27FC236}">
                      <a16:creationId xmlns:a16="http://schemas.microsoft.com/office/drawing/2014/main" id="{18B4FC1B-D5C8-4988-A943-5369A040363B}"/>
                    </a:ext>
                  </a:extLst>
                </p:cNvPr>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7" name="矩形 206">
                  <a:extLst>
                    <a:ext uri="{FF2B5EF4-FFF2-40B4-BE49-F238E27FC236}">
                      <a16:creationId xmlns:a16="http://schemas.microsoft.com/office/drawing/2014/main" id="{3BDF0743-83B7-4859-9290-AE2E6C4F5271}"/>
                    </a:ext>
                  </a:extLst>
                </p:cNvPr>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grpSp>
          <p:sp>
            <p:nvSpPr>
              <p:cNvPr id="18" name="矩形 167">
                <a:extLst>
                  <a:ext uri="{FF2B5EF4-FFF2-40B4-BE49-F238E27FC236}">
                    <a16:creationId xmlns:a16="http://schemas.microsoft.com/office/drawing/2014/main" id="{D1B11498-469E-4746-BA44-FFF862EADDB2}"/>
                  </a:ext>
                </a:extLst>
              </p:cNvPr>
              <p:cNvSpPr/>
              <p:nvPr/>
            </p:nvSpPr>
            <p:spPr bwMode="auto">
              <a:xfrm>
                <a:off x="3126398" y="3420976"/>
                <a:ext cx="2441247" cy="205346"/>
              </a:xfrm>
              <a:prstGeom prst="rect">
                <a:avLst/>
              </a:prstGeom>
              <a:solidFill>
                <a:srgbClr val="7F7F7F"/>
              </a:solidFill>
              <a:ln w="9525" cap="flat" cmpd="sng" algn="ctr">
                <a:solidFill>
                  <a:sysClr val="windowText" lastClr="000000"/>
                </a:solidFill>
                <a:prstDash val="solid"/>
                <a:round/>
                <a:headEnd type="none" w="med" len="med"/>
                <a:tailEnd type="none" w="med" len="med"/>
              </a:ln>
              <a:effectLst/>
            </p:spPr>
            <p:txBody>
              <a:bodyPr vert="horz" wrap="square" lIns="121872" tIns="60936" rIns="121872" bIns="60936" numCol="1" rtlCol="0" anchor="ctr" anchorCtr="0" compatLnSpc="1">
                <a:prstTxWarp prst="textNoShape">
                  <a:avLst/>
                </a:prstTxWarp>
                <a:noAutofit/>
              </a:bodyPr>
              <a:lstStyle/>
              <a:p>
                <a:pPr algn="ctr" defTabSz="914034" fontAlgn="ctr">
                  <a:spcBef>
                    <a:spcPct val="0"/>
                  </a:spcBef>
                  <a:spcAft>
                    <a:spcPct val="0"/>
                  </a:spcAft>
                  <a:buClr>
                    <a:srgbClr val="CC9900"/>
                  </a:buClr>
                  <a:defRPr/>
                </a:pPr>
                <a:r>
                  <a:rPr lang="en-US" sz="700">
                    <a:solidFill>
                      <a:srgbClr val="000000"/>
                    </a:solidFill>
                    <a:latin typeface="Arial" panose="020B0604020202020204" pitchFamily="34" charset="0"/>
                  </a:rPr>
                  <a:t>CRUSH map</a:t>
                </a:r>
                <a:endParaRPr lang="en-US" sz="700" kern="0">
                  <a:solidFill>
                    <a:srgbClr val="000000"/>
                  </a:solidFill>
                  <a:latin typeface="Arial" panose="020B0604020202020204" pitchFamily="34" charset="0"/>
                  <a:ea typeface="微软雅黑" panose="020B0503020204020204" pitchFamily="34" charset="-122"/>
                </a:endParaRPr>
              </a:p>
            </p:txBody>
          </p:sp>
          <p:sp>
            <p:nvSpPr>
              <p:cNvPr id="19" name="圆柱形 168">
                <a:extLst>
                  <a:ext uri="{FF2B5EF4-FFF2-40B4-BE49-F238E27FC236}">
                    <a16:creationId xmlns:a16="http://schemas.microsoft.com/office/drawing/2014/main" id="{117B8C16-0421-4E6D-BC74-50C030687249}"/>
                  </a:ext>
                </a:extLst>
              </p:cNvPr>
              <p:cNvSpPr/>
              <p:nvPr/>
            </p:nvSpPr>
            <p:spPr>
              <a:xfrm>
                <a:off x="5136426" y="3824705"/>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1000">
                    <a:solidFill>
                      <a:prstClr val="black"/>
                    </a:solidFill>
                    <a:latin typeface="Arial" panose="020B0604020202020204" pitchFamily="34" charset="0"/>
                  </a:rPr>
                  <a:t>OSD</a:t>
                </a:r>
                <a:endParaRPr lang="en-US" sz="1799" kern="0">
                  <a:solidFill>
                    <a:prstClr val="black"/>
                  </a:solidFill>
                  <a:latin typeface="Arial" panose="020B0604020202020204" pitchFamily="34" charset="0"/>
                  <a:ea typeface="微软雅黑" panose="020B0503020204020204" pitchFamily="34" charset="-122"/>
                </a:endParaRPr>
              </a:p>
            </p:txBody>
          </p:sp>
          <p:sp>
            <p:nvSpPr>
              <p:cNvPr id="20" name="圆柱形 169">
                <a:extLst>
                  <a:ext uri="{FF2B5EF4-FFF2-40B4-BE49-F238E27FC236}">
                    <a16:creationId xmlns:a16="http://schemas.microsoft.com/office/drawing/2014/main" id="{EC10E7BB-2F80-4626-8E11-465B2B672FCF}"/>
                  </a:ext>
                </a:extLst>
              </p:cNvPr>
              <p:cNvSpPr/>
              <p:nvPr/>
            </p:nvSpPr>
            <p:spPr>
              <a:xfrm>
                <a:off x="3860916" y="3834261"/>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1000">
                    <a:solidFill>
                      <a:prstClr val="black"/>
                    </a:solidFill>
                    <a:latin typeface="Arial" panose="020B0604020202020204" pitchFamily="34" charset="0"/>
                  </a:rPr>
                  <a:t>OSD</a:t>
                </a:r>
                <a:endParaRPr lang="en-US" sz="1799" kern="0">
                  <a:solidFill>
                    <a:prstClr val="black"/>
                  </a:solidFill>
                  <a:latin typeface="Arial" panose="020B0604020202020204" pitchFamily="34" charset="0"/>
                  <a:ea typeface="微软雅黑" panose="020B0503020204020204" pitchFamily="34" charset="-122"/>
                </a:endParaRPr>
              </a:p>
            </p:txBody>
          </p:sp>
          <p:sp>
            <p:nvSpPr>
              <p:cNvPr id="21" name="圆柱形 170">
                <a:extLst>
                  <a:ext uri="{FF2B5EF4-FFF2-40B4-BE49-F238E27FC236}">
                    <a16:creationId xmlns:a16="http://schemas.microsoft.com/office/drawing/2014/main" id="{72205C49-3E90-48F5-B14C-50CCCA5B3465}"/>
                  </a:ext>
                </a:extLst>
              </p:cNvPr>
              <p:cNvSpPr/>
              <p:nvPr/>
            </p:nvSpPr>
            <p:spPr>
              <a:xfrm>
                <a:off x="4520206" y="3826014"/>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1000">
                    <a:solidFill>
                      <a:prstClr val="black"/>
                    </a:solidFill>
                    <a:latin typeface="Arial" panose="020B0604020202020204" pitchFamily="34" charset="0"/>
                  </a:rPr>
                  <a:t>OSD</a:t>
                </a:r>
                <a:endParaRPr lang="en-US" sz="1799" kern="0">
                  <a:solidFill>
                    <a:prstClr val="black"/>
                  </a:solidFill>
                  <a:latin typeface="Arial" panose="020B0604020202020204" pitchFamily="34" charset="0"/>
                  <a:ea typeface="微软雅黑" panose="020B0503020204020204" pitchFamily="34" charset="-122"/>
                </a:endParaRPr>
              </a:p>
            </p:txBody>
          </p:sp>
          <p:sp>
            <p:nvSpPr>
              <p:cNvPr id="22" name="圆柱形 171">
                <a:extLst>
                  <a:ext uri="{FF2B5EF4-FFF2-40B4-BE49-F238E27FC236}">
                    <a16:creationId xmlns:a16="http://schemas.microsoft.com/office/drawing/2014/main" id="{4A43DB58-8443-4444-A0F6-7DC207B96A06}"/>
                  </a:ext>
                </a:extLst>
              </p:cNvPr>
              <p:cNvSpPr/>
              <p:nvPr/>
            </p:nvSpPr>
            <p:spPr>
              <a:xfrm>
                <a:off x="3242453" y="3838044"/>
                <a:ext cx="500120" cy="197735"/>
              </a:xfrm>
              <a:prstGeom prst="can">
                <a:avLst/>
              </a:prstGeom>
              <a:noFill/>
              <a:ln w="12700" cap="flat" cmpd="sng" algn="ctr">
                <a:solidFill>
                  <a:srgbClr val="4A66AC">
                    <a:shade val="50000"/>
                  </a:srgbClr>
                </a:solidFill>
                <a:prstDash val="solid"/>
                <a:miter lim="800000"/>
              </a:ln>
              <a:effectLst/>
            </p:spPr>
            <p:txBody>
              <a:bodyPr wrap="square" rtlCol="0" anchor="ctr">
                <a:noAutofit/>
              </a:bodyPr>
              <a:lstStyle/>
              <a:p>
                <a:pPr algn="ctr" defTabSz="914034" fontAlgn="ctr">
                  <a:defRPr/>
                </a:pPr>
                <a:r>
                  <a:rPr lang="en-US" sz="1000">
                    <a:solidFill>
                      <a:prstClr val="black"/>
                    </a:solidFill>
                    <a:latin typeface="Arial" panose="020B0604020202020204" pitchFamily="34" charset="0"/>
                  </a:rPr>
                  <a:t>OSD</a:t>
                </a:r>
                <a:endParaRPr lang="en-US" sz="1799" kern="0">
                  <a:solidFill>
                    <a:prstClr val="black"/>
                  </a:solidFill>
                  <a:latin typeface="Arial" panose="020B0604020202020204" pitchFamily="34" charset="0"/>
                  <a:ea typeface="微软雅黑" panose="020B0503020204020204" pitchFamily="34" charset="-122"/>
                </a:endParaRPr>
              </a:p>
            </p:txBody>
          </p:sp>
          <p:grpSp>
            <p:nvGrpSpPr>
              <p:cNvPr id="23" name="组合 172">
                <a:extLst>
                  <a:ext uri="{FF2B5EF4-FFF2-40B4-BE49-F238E27FC236}">
                    <a16:creationId xmlns:a16="http://schemas.microsoft.com/office/drawing/2014/main" id="{5430AD30-69EE-4C62-9A66-E55E91923B06}"/>
                  </a:ext>
                </a:extLst>
              </p:cNvPr>
              <p:cNvGrpSpPr/>
              <p:nvPr/>
            </p:nvGrpSpPr>
            <p:grpSpPr>
              <a:xfrm>
                <a:off x="4798838" y="2840085"/>
                <a:ext cx="494175" cy="479260"/>
                <a:chOff x="5997004" y="4267200"/>
                <a:chExt cx="526239" cy="535255"/>
              </a:xfrm>
            </p:grpSpPr>
            <p:sp>
              <p:nvSpPr>
                <p:cNvPr id="48" name="矩形 197">
                  <a:extLst>
                    <a:ext uri="{FF2B5EF4-FFF2-40B4-BE49-F238E27FC236}">
                      <a16:creationId xmlns:a16="http://schemas.microsoft.com/office/drawing/2014/main" id="{A3A905CF-889C-4FDE-B2E8-AF3CB326C057}"/>
                    </a:ext>
                  </a:extLst>
                </p:cNvPr>
                <p:cNvSpPr/>
                <p:nvPr/>
              </p:nvSpPr>
              <p:spPr>
                <a:xfrm>
                  <a:off x="5997004" y="4267200"/>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49" name="矩形 198">
                  <a:extLst>
                    <a:ext uri="{FF2B5EF4-FFF2-40B4-BE49-F238E27FC236}">
                      <a16:creationId xmlns:a16="http://schemas.microsoft.com/office/drawing/2014/main" id="{4BA2AADC-CF76-4FE8-9AD8-5EF6AD949789}"/>
                    </a:ext>
                  </a:extLst>
                </p:cNvPr>
                <p:cNvSpPr/>
                <p:nvPr/>
              </p:nvSpPr>
              <p:spPr>
                <a:xfrm>
                  <a:off x="6038572" y="435494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0" name="矩形 199">
                  <a:extLst>
                    <a:ext uri="{FF2B5EF4-FFF2-40B4-BE49-F238E27FC236}">
                      <a16:creationId xmlns:a16="http://schemas.microsoft.com/office/drawing/2014/main" id="{9F945390-A24E-4D89-823E-255DEFA32D75}"/>
                    </a:ext>
                  </a:extLst>
                </p:cNvPr>
                <p:cNvSpPr/>
                <p:nvPr/>
              </p:nvSpPr>
              <p:spPr>
                <a:xfrm>
                  <a:off x="6093988" y="4447308"/>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1" name="矩形 200">
                  <a:extLst>
                    <a:ext uri="{FF2B5EF4-FFF2-40B4-BE49-F238E27FC236}">
                      <a16:creationId xmlns:a16="http://schemas.microsoft.com/office/drawing/2014/main" id="{F520586C-B714-4094-9CBE-188A8F84F4D8}"/>
                    </a:ext>
                  </a:extLst>
                </p:cNvPr>
                <p:cNvSpPr/>
                <p:nvPr/>
              </p:nvSpPr>
              <p:spPr>
                <a:xfrm>
                  <a:off x="6149404" y="4548904"/>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sp>
              <p:nvSpPr>
                <p:cNvPr id="52" name="矩形 201">
                  <a:extLst>
                    <a:ext uri="{FF2B5EF4-FFF2-40B4-BE49-F238E27FC236}">
                      <a16:creationId xmlns:a16="http://schemas.microsoft.com/office/drawing/2014/main" id="{0C6A2CF2-407C-4177-8375-6FC075818864}"/>
                    </a:ext>
                  </a:extLst>
                </p:cNvPr>
                <p:cNvSpPr/>
                <p:nvPr/>
              </p:nvSpPr>
              <p:spPr>
                <a:xfrm>
                  <a:off x="6204820" y="4650509"/>
                  <a:ext cx="318423" cy="151946"/>
                </a:xfrm>
                <a:prstGeom prst="rect">
                  <a:avLst/>
                </a:prstGeom>
                <a:solidFill>
                  <a:srgbClr val="1EB3EB"/>
                </a:solidFill>
                <a:ln w="12700" cap="flat" cmpd="sng" algn="ctr">
                  <a:noFill/>
                  <a:prstDash val="solid"/>
                  <a:miter lim="800000"/>
                </a:ln>
                <a:effectLst/>
              </p:spPr>
              <p:txBody>
                <a:bodyPr wrap="square" rtlCol="0" anchor="ctr">
                  <a:noAutofit/>
                </a:bodyPr>
                <a:lstStyle/>
                <a:p>
                  <a:pPr algn="ctr" defTabSz="914034" fontAlgn="ctr">
                    <a:defRPr/>
                  </a:pPr>
                  <a:r>
                    <a:rPr lang="en-US" sz="600">
                      <a:solidFill>
                        <a:prstClr val="white"/>
                      </a:solidFill>
                      <a:latin typeface="Arial" panose="020B0604020202020204" pitchFamily="34" charset="0"/>
                    </a:rPr>
                    <a:t>PG</a:t>
                  </a:r>
                  <a:endParaRPr lang="en-US" sz="1200" kern="0">
                    <a:solidFill>
                      <a:prstClr val="white"/>
                    </a:solidFill>
                    <a:latin typeface="Arial" panose="020B0604020202020204" pitchFamily="34" charset="0"/>
                    <a:ea typeface="微软雅黑" panose="020B0503020204020204" pitchFamily="34" charset="-122"/>
                  </a:endParaRPr>
                </a:p>
              </p:txBody>
            </p:sp>
          </p:grpSp>
          <p:cxnSp>
            <p:nvCxnSpPr>
              <p:cNvPr id="24" name="直接箭头连接符 173">
                <a:extLst>
                  <a:ext uri="{FF2B5EF4-FFF2-40B4-BE49-F238E27FC236}">
                    <a16:creationId xmlns:a16="http://schemas.microsoft.com/office/drawing/2014/main" id="{DE6908CF-F4AB-4884-BDB1-404FA9AB9FB9}"/>
                  </a:ext>
                </a:extLst>
              </p:cNvPr>
              <p:cNvCxnSpPr>
                <a:stCxn id="67" idx="2"/>
                <a:endCxn id="22" idx="1"/>
              </p:cNvCxnSpPr>
              <p:nvPr/>
            </p:nvCxnSpPr>
            <p:spPr>
              <a:xfrm flipH="1">
                <a:off x="3492513" y="3321102"/>
                <a:ext cx="163521" cy="516942"/>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174">
                <a:extLst>
                  <a:ext uri="{FF2B5EF4-FFF2-40B4-BE49-F238E27FC236}">
                    <a16:creationId xmlns:a16="http://schemas.microsoft.com/office/drawing/2014/main" id="{532716F0-AE71-4D82-B0A7-F3E94DEB3BDC}"/>
                  </a:ext>
                </a:extLst>
              </p:cNvPr>
              <p:cNvCxnSpPr>
                <a:stCxn id="62" idx="2"/>
                <a:endCxn id="19" idx="1"/>
              </p:cNvCxnSpPr>
              <p:nvPr/>
            </p:nvCxnSpPr>
            <p:spPr>
              <a:xfrm>
                <a:off x="4137081" y="3308499"/>
                <a:ext cx="1249406" cy="516206"/>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175">
                <a:extLst>
                  <a:ext uri="{FF2B5EF4-FFF2-40B4-BE49-F238E27FC236}">
                    <a16:creationId xmlns:a16="http://schemas.microsoft.com/office/drawing/2014/main" id="{EB825141-CC15-46EF-B912-8DF3ACA97D96}"/>
                  </a:ext>
                </a:extLst>
              </p:cNvPr>
              <p:cNvCxnSpPr>
                <a:stCxn id="57" idx="2"/>
                <a:endCxn id="21" idx="1"/>
              </p:cNvCxnSpPr>
              <p:nvPr/>
            </p:nvCxnSpPr>
            <p:spPr>
              <a:xfrm>
                <a:off x="4648840" y="3308499"/>
                <a:ext cx="121426" cy="517516"/>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176">
                <a:extLst>
                  <a:ext uri="{FF2B5EF4-FFF2-40B4-BE49-F238E27FC236}">
                    <a16:creationId xmlns:a16="http://schemas.microsoft.com/office/drawing/2014/main" id="{7905473E-2475-43EB-9B71-4F02784460E7}"/>
                  </a:ext>
                </a:extLst>
              </p:cNvPr>
              <p:cNvCxnSpPr>
                <a:stCxn id="52" idx="2"/>
                <a:endCxn id="20" idx="1"/>
              </p:cNvCxnSpPr>
              <p:nvPr/>
            </p:nvCxnSpPr>
            <p:spPr>
              <a:xfrm flipH="1">
                <a:off x="4110976" y="3319346"/>
                <a:ext cx="1032527" cy="514915"/>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177">
                <a:extLst>
                  <a:ext uri="{FF2B5EF4-FFF2-40B4-BE49-F238E27FC236}">
                    <a16:creationId xmlns:a16="http://schemas.microsoft.com/office/drawing/2014/main" id="{170A2F93-EE9F-4B14-AF7A-9CD7FC5EFA32}"/>
                  </a:ext>
                </a:extLst>
              </p:cNvPr>
              <p:cNvCxnSpPr/>
              <p:nvPr/>
            </p:nvCxnSpPr>
            <p:spPr>
              <a:xfrm>
                <a:off x="3686507" y="2548244"/>
                <a:ext cx="4786" cy="317635"/>
              </a:xfrm>
              <a:prstGeom prst="straightConnector1">
                <a:avLst/>
              </a:prstGeom>
              <a:noFill/>
              <a:ln w="12700" cap="flat" cmpd="sng" algn="ctr">
                <a:solidFill>
                  <a:sysClr val="windowText" lastClr="000000"/>
                </a:solidFill>
                <a:prstDash val="solid"/>
                <a:miter lim="800000"/>
                <a:tailEnd type="triangle"/>
              </a:ln>
              <a:effectLst/>
            </p:spPr>
          </p:cxnSp>
          <p:cxnSp>
            <p:nvCxnSpPr>
              <p:cNvPr id="29" name="直接箭头连接符 178">
                <a:extLst>
                  <a:ext uri="{FF2B5EF4-FFF2-40B4-BE49-F238E27FC236}">
                    <a16:creationId xmlns:a16="http://schemas.microsoft.com/office/drawing/2014/main" id="{43948246-0C63-4259-B461-E58DE4A0DDD2}"/>
                  </a:ext>
                </a:extLst>
              </p:cNvPr>
              <p:cNvCxnSpPr>
                <a:stCxn id="13" idx="2"/>
                <a:endCxn id="68" idx="0"/>
              </p:cNvCxnSpPr>
              <p:nvPr/>
            </p:nvCxnSpPr>
            <p:spPr>
              <a:xfrm flipH="1">
                <a:off x="4224674" y="1411411"/>
                <a:ext cx="2138" cy="221538"/>
              </a:xfrm>
              <a:prstGeom prst="straightConnector1">
                <a:avLst/>
              </a:prstGeom>
              <a:noFill/>
              <a:ln w="12700" cap="flat" cmpd="sng" algn="ctr">
                <a:solidFill>
                  <a:sysClr val="windowText" lastClr="000000"/>
                </a:solidFill>
                <a:prstDash val="solid"/>
                <a:miter lim="800000"/>
                <a:tailEnd type="triangle"/>
              </a:ln>
              <a:effectLst/>
            </p:spPr>
          </p:cxnSp>
          <p:cxnSp>
            <p:nvCxnSpPr>
              <p:cNvPr id="30" name="直接箭头连接符 179">
                <a:extLst>
                  <a:ext uri="{FF2B5EF4-FFF2-40B4-BE49-F238E27FC236}">
                    <a16:creationId xmlns:a16="http://schemas.microsoft.com/office/drawing/2014/main" id="{241253C9-94F5-4242-A4EF-8AAF82DBF05D}"/>
                  </a:ext>
                </a:extLst>
              </p:cNvPr>
              <p:cNvCxnSpPr>
                <a:stCxn id="68" idx="4"/>
              </p:cNvCxnSpPr>
              <p:nvPr/>
            </p:nvCxnSpPr>
            <p:spPr>
              <a:xfrm flipH="1">
                <a:off x="4216480" y="2621720"/>
                <a:ext cx="8194" cy="255368"/>
              </a:xfrm>
              <a:prstGeom prst="straightConnector1">
                <a:avLst/>
              </a:prstGeom>
              <a:noFill/>
              <a:ln w="12700" cap="flat" cmpd="sng" algn="ctr">
                <a:solidFill>
                  <a:sysClr val="windowText" lastClr="000000"/>
                </a:solidFill>
                <a:prstDash val="solid"/>
                <a:miter lim="800000"/>
                <a:tailEnd type="triangle"/>
              </a:ln>
              <a:effectLst/>
            </p:spPr>
          </p:cxnSp>
          <p:cxnSp>
            <p:nvCxnSpPr>
              <p:cNvPr id="31" name="直接箭头连接符 180">
                <a:extLst>
                  <a:ext uri="{FF2B5EF4-FFF2-40B4-BE49-F238E27FC236}">
                    <a16:creationId xmlns:a16="http://schemas.microsoft.com/office/drawing/2014/main" id="{9041E0A3-1788-401A-BDAC-BE219DA09548}"/>
                  </a:ext>
                </a:extLst>
              </p:cNvPr>
              <p:cNvCxnSpPr/>
              <p:nvPr/>
            </p:nvCxnSpPr>
            <p:spPr>
              <a:xfrm>
                <a:off x="4696278" y="2560523"/>
                <a:ext cx="4786" cy="317635"/>
              </a:xfrm>
              <a:prstGeom prst="straightConnector1">
                <a:avLst/>
              </a:prstGeom>
              <a:noFill/>
              <a:ln w="12700" cap="flat" cmpd="sng" algn="ctr">
                <a:solidFill>
                  <a:sysClr val="windowText" lastClr="000000"/>
                </a:solidFill>
                <a:prstDash val="solid"/>
                <a:miter lim="800000"/>
                <a:tailEnd type="triangle"/>
              </a:ln>
              <a:effectLst/>
            </p:spPr>
          </p:cxnSp>
          <p:grpSp>
            <p:nvGrpSpPr>
              <p:cNvPr id="32" name="组合 181">
                <a:extLst>
                  <a:ext uri="{FF2B5EF4-FFF2-40B4-BE49-F238E27FC236}">
                    <a16:creationId xmlns:a16="http://schemas.microsoft.com/office/drawing/2014/main" id="{57960DC1-9096-4962-9816-10D8230C7509}"/>
                  </a:ext>
                </a:extLst>
              </p:cNvPr>
              <p:cNvGrpSpPr/>
              <p:nvPr/>
            </p:nvGrpSpPr>
            <p:grpSpPr>
              <a:xfrm>
                <a:off x="3179134" y="4131944"/>
                <a:ext cx="2466240" cy="861358"/>
                <a:chOff x="5810378" y="5636670"/>
                <a:chExt cx="2626257" cy="961994"/>
              </a:xfrm>
            </p:grpSpPr>
            <p:sp>
              <p:nvSpPr>
                <p:cNvPr id="36" name="圆角矩形 185">
                  <a:extLst>
                    <a:ext uri="{FF2B5EF4-FFF2-40B4-BE49-F238E27FC236}">
                      <a16:creationId xmlns:a16="http://schemas.microsoft.com/office/drawing/2014/main" id="{90F5758D-F7FA-4E49-802D-49D05983CD03}"/>
                    </a:ext>
                  </a:extLst>
                </p:cNvPr>
                <p:cNvSpPr/>
                <p:nvPr/>
              </p:nvSpPr>
              <p:spPr>
                <a:xfrm>
                  <a:off x="5921509" y="5883248"/>
                  <a:ext cx="436397" cy="212489"/>
                </a:xfrm>
                <a:prstGeom prst="roundRect">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900" err="1">
                      <a:solidFill>
                        <a:prstClr val="black"/>
                      </a:solidFill>
                      <a:latin typeface="Arial" panose="020B0604020202020204" pitchFamily="34" charset="0"/>
                    </a:rPr>
                    <a:t>obj</a:t>
                  </a:r>
                  <a:endParaRPr lang="en-US" sz="1599" kern="0">
                    <a:solidFill>
                      <a:prstClr val="black"/>
                    </a:solidFill>
                    <a:latin typeface="Arial" panose="020B0604020202020204" pitchFamily="34" charset="0"/>
                    <a:ea typeface="微软雅黑" panose="020B0503020204020204" pitchFamily="34" charset="-122"/>
                  </a:endParaRPr>
                </a:p>
              </p:txBody>
            </p:sp>
            <p:sp>
              <p:nvSpPr>
                <p:cNvPr id="37" name="流程图: 文档 186">
                  <a:extLst>
                    <a:ext uri="{FF2B5EF4-FFF2-40B4-BE49-F238E27FC236}">
                      <a16:creationId xmlns:a16="http://schemas.microsoft.com/office/drawing/2014/main" id="{859BC832-38AE-4D8E-B7AD-B19E689FF1B9}"/>
                    </a:ext>
                  </a:extLst>
                </p:cNvPr>
                <p:cNvSpPr/>
                <p:nvPr/>
              </p:nvSpPr>
              <p:spPr>
                <a:xfrm>
                  <a:off x="6834830" y="5864776"/>
                  <a:ext cx="394764" cy="240720"/>
                </a:xfrm>
                <a:prstGeom prst="flowChartDocument">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900">
                      <a:solidFill>
                        <a:prstClr val="black"/>
                      </a:solidFill>
                      <a:latin typeface="Arial" panose="020B0604020202020204" pitchFamily="34" charset="0"/>
                    </a:rPr>
                    <a:t>File</a:t>
                  </a:r>
                  <a:endParaRPr lang="en-US" sz="1599" kern="0">
                    <a:solidFill>
                      <a:prstClr val="black"/>
                    </a:solidFill>
                    <a:latin typeface="Arial" panose="020B0604020202020204" pitchFamily="34" charset="0"/>
                    <a:ea typeface="微软雅黑" panose="020B0503020204020204" pitchFamily="34" charset="-122"/>
                  </a:endParaRPr>
                </a:p>
              </p:txBody>
            </p:sp>
            <p:sp>
              <p:nvSpPr>
                <p:cNvPr id="38" name="圆柱形 187">
                  <a:extLst>
                    <a:ext uri="{FF2B5EF4-FFF2-40B4-BE49-F238E27FC236}">
                      <a16:creationId xmlns:a16="http://schemas.microsoft.com/office/drawing/2014/main" id="{2DE2F81C-CC54-4BB8-AF5F-9FF6088635C8}"/>
                    </a:ext>
                  </a:extLst>
                </p:cNvPr>
                <p:cNvSpPr/>
                <p:nvPr/>
              </p:nvSpPr>
              <p:spPr>
                <a:xfrm>
                  <a:off x="7687581" y="5873767"/>
                  <a:ext cx="532569" cy="220837"/>
                </a:xfrm>
                <a:prstGeom prst="can">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900">
                      <a:solidFill>
                        <a:prstClr val="black"/>
                      </a:solidFill>
                      <a:latin typeface="Arial" panose="020B0604020202020204" pitchFamily="34" charset="0"/>
                    </a:rPr>
                    <a:t>Disk</a:t>
                  </a:r>
                  <a:endParaRPr lang="en-US" sz="900" kern="0">
                    <a:solidFill>
                      <a:prstClr val="black"/>
                    </a:solidFill>
                    <a:latin typeface="Arial" panose="020B0604020202020204" pitchFamily="34" charset="0"/>
                    <a:ea typeface="微软雅黑" panose="020B0503020204020204" pitchFamily="34" charset="-122"/>
                  </a:endParaRPr>
                </a:p>
              </p:txBody>
            </p:sp>
            <p:cxnSp>
              <p:nvCxnSpPr>
                <p:cNvPr id="39" name="直接箭头连接符 188">
                  <a:extLst>
                    <a:ext uri="{FF2B5EF4-FFF2-40B4-BE49-F238E27FC236}">
                      <a16:creationId xmlns:a16="http://schemas.microsoft.com/office/drawing/2014/main" id="{FC5518FA-4F32-4D43-B823-8D66E3D53B49}"/>
                    </a:ext>
                  </a:extLst>
                </p:cNvPr>
                <p:cNvCxnSpPr>
                  <a:stCxn id="36" idx="3"/>
                  <a:endCxn id="37" idx="1"/>
                </p:cNvCxnSpPr>
                <p:nvPr/>
              </p:nvCxnSpPr>
              <p:spPr>
                <a:xfrm flipV="1">
                  <a:off x="6357906" y="5985136"/>
                  <a:ext cx="476924" cy="4357"/>
                </a:xfrm>
                <a:prstGeom prst="straightConnector1">
                  <a:avLst/>
                </a:prstGeom>
                <a:noFill/>
                <a:ln w="6350" cap="flat" cmpd="sng" algn="ctr">
                  <a:solidFill>
                    <a:sysClr val="windowText" lastClr="000000"/>
                  </a:solidFill>
                  <a:prstDash val="solid"/>
                  <a:miter lim="800000"/>
                  <a:tailEnd type="triangle"/>
                </a:ln>
                <a:effectLst/>
              </p:spPr>
            </p:cxnSp>
            <p:cxnSp>
              <p:nvCxnSpPr>
                <p:cNvPr id="40" name="直接箭头连接符 189">
                  <a:extLst>
                    <a:ext uri="{FF2B5EF4-FFF2-40B4-BE49-F238E27FC236}">
                      <a16:creationId xmlns:a16="http://schemas.microsoft.com/office/drawing/2014/main" id="{FE8B3CE8-80E8-4A8E-BC00-2342BAEA976D}"/>
                    </a:ext>
                  </a:extLst>
                </p:cNvPr>
                <p:cNvCxnSpPr>
                  <a:stCxn id="37" idx="3"/>
                  <a:endCxn id="38" idx="2"/>
                </p:cNvCxnSpPr>
                <p:nvPr/>
              </p:nvCxnSpPr>
              <p:spPr>
                <a:xfrm flipV="1">
                  <a:off x="7229594" y="5984186"/>
                  <a:ext cx="457987" cy="950"/>
                </a:xfrm>
                <a:prstGeom prst="straightConnector1">
                  <a:avLst/>
                </a:prstGeom>
                <a:noFill/>
                <a:ln w="6350" cap="flat" cmpd="sng" algn="ctr">
                  <a:solidFill>
                    <a:sysClr val="windowText" lastClr="000000"/>
                  </a:solidFill>
                  <a:prstDash val="solid"/>
                  <a:miter lim="800000"/>
                  <a:tailEnd type="triangle"/>
                </a:ln>
                <a:effectLst/>
              </p:spPr>
            </p:cxnSp>
            <p:sp>
              <p:nvSpPr>
                <p:cNvPr id="41" name="圆角矩形 190">
                  <a:extLst>
                    <a:ext uri="{FF2B5EF4-FFF2-40B4-BE49-F238E27FC236}">
                      <a16:creationId xmlns:a16="http://schemas.microsoft.com/office/drawing/2014/main" id="{A78E75E1-EADD-4968-AADC-8D6249C078F4}"/>
                    </a:ext>
                  </a:extLst>
                </p:cNvPr>
                <p:cNvSpPr/>
                <p:nvPr/>
              </p:nvSpPr>
              <p:spPr>
                <a:xfrm>
                  <a:off x="5810378" y="5636670"/>
                  <a:ext cx="2626257" cy="961994"/>
                </a:xfrm>
                <a:prstGeom prst="roundRect">
                  <a:avLst/>
                </a:prstGeom>
                <a:noFill/>
                <a:ln w="12700" cap="flat" cmpd="sng" algn="ctr">
                  <a:solidFill>
                    <a:srgbClr val="4A66AC">
                      <a:shade val="50000"/>
                    </a:srgbClr>
                  </a:solidFill>
                  <a:prstDash val="dash"/>
                  <a:miter lim="800000"/>
                </a:ln>
                <a:effectLst/>
              </p:spPr>
              <p:txBody>
                <a:bodyPr wrap="square" rtlCol="0" anchor="ctr">
                  <a:noAutofit/>
                </a:bodyPr>
                <a:lstStyle/>
                <a:p>
                  <a:pPr algn="ctr" defTabSz="914034" fontAlgn="ctr">
                    <a:defRPr/>
                  </a:pPr>
                  <a:endParaRPr lang="en-US" sz="1799" kern="0">
                    <a:solidFill>
                      <a:prstClr val="white"/>
                    </a:solidFill>
                    <a:latin typeface="Arial" panose="020B0604020202020204" pitchFamily="34" charset="0"/>
                    <a:ea typeface="微软雅黑" panose="020B0503020204020204" pitchFamily="34" charset="-122"/>
                  </a:endParaRPr>
                </a:p>
              </p:txBody>
            </p:sp>
            <p:sp>
              <p:nvSpPr>
                <p:cNvPr id="42" name="矩形 191">
                  <a:extLst>
                    <a:ext uri="{FF2B5EF4-FFF2-40B4-BE49-F238E27FC236}">
                      <a16:creationId xmlns:a16="http://schemas.microsoft.com/office/drawing/2014/main" id="{7637D736-F8C8-4E6C-BC81-3F5F00496874}"/>
                    </a:ext>
                  </a:extLst>
                </p:cNvPr>
                <p:cNvSpPr/>
                <p:nvPr/>
              </p:nvSpPr>
              <p:spPr>
                <a:xfrm>
                  <a:off x="5933423" y="6363590"/>
                  <a:ext cx="472866" cy="151419"/>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700">
                      <a:solidFill>
                        <a:prstClr val="black"/>
                      </a:solidFill>
                      <a:latin typeface="Arial" panose="020B0604020202020204" pitchFamily="34" charset="0"/>
                    </a:rPr>
                    <a:t>ID</a:t>
                  </a:r>
                  <a:endParaRPr lang="en-US" sz="700" kern="0">
                    <a:solidFill>
                      <a:prstClr val="black"/>
                    </a:solidFill>
                    <a:latin typeface="Arial" panose="020B0604020202020204" pitchFamily="34" charset="0"/>
                    <a:ea typeface="微软雅黑" panose="020B0503020204020204" pitchFamily="34" charset="-122"/>
                  </a:endParaRPr>
                </a:p>
              </p:txBody>
            </p:sp>
            <p:sp>
              <p:nvSpPr>
                <p:cNvPr id="43" name="矩形 192">
                  <a:extLst>
                    <a:ext uri="{FF2B5EF4-FFF2-40B4-BE49-F238E27FC236}">
                      <a16:creationId xmlns:a16="http://schemas.microsoft.com/office/drawing/2014/main" id="{0CF7774D-313C-42CA-AB13-3CBFE0A6DDBF}"/>
                    </a:ext>
                  </a:extLst>
                </p:cNvPr>
                <p:cNvSpPr/>
                <p:nvPr/>
              </p:nvSpPr>
              <p:spPr>
                <a:xfrm>
                  <a:off x="6445316" y="6355721"/>
                  <a:ext cx="1154057" cy="159288"/>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700">
                      <a:solidFill>
                        <a:prstClr val="black"/>
                      </a:solidFill>
                      <a:latin typeface="Arial" panose="020B0604020202020204" pitchFamily="34" charset="0"/>
                    </a:rPr>
                    <a:t>Binary Data</a:t>
                  </a:r>
                  <a:endParaRPr lang="en-US" sz="700" kern="0">
                    <a:solidFill>
                      <a:prstClr val="black"/>
                    </a:solidFill>
                    <a:latin typeface="Arial" panose="020B0604020202020204" pitchFamily="34" charset="0"/>
                    <a:ea typeface="微软雅黑" panose="020B0503020204020204" pitchFamily="34" charset="-122"/>
                  </a:endParaRPr>
                </a:p>
              </p:txBody>
            </p:sp>
            <p:sp>
              <p:nvSpPr>
                <p:cNvPr id="44" name="矩形 193">
                  <a:extLst>
                    <a:ext uri="{FF2B5EF4-FFF2-40B4-BE49-F238E27FC236}">
                      <a16:creationId xmlns:a16="http://schemas.microsoft.com/office/drawing/2014/main" id="{C66E1FB9-2C90-44DB-8F4E-BAFC552A05DA}"/>
                    </a:ext>
                  </a:extLst>
                </p:cNvPr>
                <p:cNvSpPr/>
                <p:nvPr/>
              </p:nvSpPr>
              <p:spPr>
                <a:xfrm>
                  <a:off x="7630622" y="6350870"/>
                  <a:ext cx="717032" cy="164139"/>
                </a:xfrm>
                <a:prstGeom prst="rect">
                  <a:avLst/>
                </a:prstGeom>
                <a:noFill/>
                <a:ln w="12700" cap="flat" cmpd="sng" algn="ctr">
                  <a:solidFill>
                    <a:sysClr val="windowText" lastClr="000000"/>
                  </a:solidFill>
                  <a:prstDash val="solid"/>
                  <a:miter lim="800000"/>
                </a:ln>
                <a:effectLst/>
              </p:spPr>
              <p:txBody>
                <a:bodyPr wrap="square" rtlCol="0" anchor="ctr">
                  <a:noAutofit/>
                </a:bodyPr>
                <a:lstStyle/>
                <a:p>
                  <a:pPr algn="ctr" defTabSz="914034" fontAlgn="ctr">
                    <a:defRPr/>
                  </a:pPr>
                  <a:r>
                    <a:rPr lang="en-US" sz="700">
                      <a:solidFill>
                        <a:prstClr val="black"/>
                      </a:solidFill>
                      <a:latin typeface="Arial" panose="020B0604020202020204" pitchFamily="34" charset="0"/>
                    </a:rPr>
                    <a:t>Metadata</a:t>
                  </a:r>
                  <a:endParaRPr lang="en-US" sz="700" kern="0">
                    <a:solidFill>
                      <a:prstClr val="black"/>
                    </a:solidFill>
                    <a:latin typeface="Arial" panose="020B0604020202020204" pitchFamily="34" charset="0"/>
                    <a:ea typeface="微软雅黑" panose="020B0503020204020204" pitchFamily="34" charset="-122"/>
                  </a:endParaRPr>
                </a:p>
              </p:txBody>
            </p:sp>
            <p:sp>
              <p:nvSpPr>
                <p:cNvPr id="45" name="矩形 194">
                  <a:extLst>
                    <a:ext uri="{FF2B5EF4-FFF2-40B4-BE49-F238E27FC236}">
                      <a16:creationId xmlns:a16="http://schemas.microsoft.com/office/drawing/2014/main" id="{4758E4A9-F05D-40CE-AABD-BAC60AF4BACD}"/>
                    </a:ext>
                  </a:extLst>
                </p:cNvPr>
                <p:cNvSpPr/>
                <p:nvPr/>
              </p:nvSpPr>
              <p:spPr>
                <a:xfrm>
                  <a:off x="6552169" y="5657000"/>
                  <a:ext cx="1154056" cy="159288"/>
                </a:xfrm>
                <a:prstGeom prst="rect">
                  <a:avLst/>
                </a:prstGeom>
                <a:noFill/>
                <a:ln w="12700" cap="flat" cmpd="sng" algn="ctr">
                  <a:noFill/>
                  <a:prstDash val="solid"/>
                  <a:miter lim="800000"/>
                </a:ln>
                <a:effectLst/>
              </p:spPr>
              <p:txBody>
                <a:bodyPr wrap="square" rtlCol="0" anchor="ctr">
                  <a:noAutofit/>
                </a:bodyPr>
                <a:lstStyle/>
                <a:p>
                  <a:pPr defTabSz="914034" fontAlgn="ctr">
                    <a:defRPr/>
                  </a:pPr>
                  <a:r>
                    <a:rPr lang="en-US" sz="1000">
                      <a:solidFill>
                        <a:prstClr val="black"/>
                      </a:solidFill>
                      <a:latin typeface="Arial" panose="020B0604020202020204" pitchFamily="34" charset="0"/>
                    </a:rPr>
                    <a:t>Local storage</a:t>
                  </a:r>
                  <a:endParaRPr lang="en-US" sz="1000" kern="0">
                    <a:solidFill>
                      <a:prstClr val="black"/>
                    </a:solidFill>
                    <a:latin typeface="Arial" panose="020B0604020202020204" pitchFamily="34" charset="0"/>
                    <a:ea typeface="微软雅黑" panose="020B0503020204020204" pitchFamily="34" charset="-122"/>
                  </a:endParaRPr>
                </a:p>
              </p:txBody>
            </p:sp>
            <p:cxnSp>
              <p:nvCxnSpPr>
                <p:cNvPr id="46" name="直接连接符 195">
                  <a:extLst>
                    <a:ext uri="{FF2B5EF4-FFF2-40B4-BE49-F238E27FC236}">
                      <a16:creationId xmlns:a16="http://schemas.microsoft.com/office/drawing/2014/main" id="{FF8E0E10-258E-41F9-B1C4-74F33FC48945}"/>
                    </a:ext>
                  </a:extLst>
                </p:cNvPr>
                <p:cNvCxnSpPr/>
                <p:nvPr/>
              </p:nvCxnSpPr>
              <p:spPr>
                <a:xfrm flipH="1">
                  <a:off x="5992762" y="6095737"/>
                  <a:ext cx="1804085" cy="235205"/>
                </a:xfrm>
                <a:prstGeom prst="line">
                  <a:avLst/>
                </a:prstGeom>
                <a:noFill/>
                <a:ln w="6350" cap="flat" cmpd="sng" algn="ctr">
                  <a:solidFill>
                    <a:sysClr val="windowText" lastClr="000000"/>
                  </a:solidFill>
                  <a:prstDash val="solid"/>
                  <a:miter lim="800000"/>
                </a:ln>
                <a:effectLst/>
              </p:spPr>
            </p:cxnSp>
            <p:cxnSp>
              <p:nvCxnSpPr>
                <p:cNvPr id="47" name="直接连接符 196">
                  <a:extLst>
                    <a:ext uri="{FF2B5EF4-FFF2-40B4-BE49-F238E27FC236}">
                      <a16:creationId xmlns:a16="http://schemas.microsoft.com/office/drawing/2014/main" id="{B9B0E527-F9BA-4429-A5BE-F59E14D6AB95}"/>
                    </a:ext>
                  </a:extLst>
                </p:cNvPr>
                <p:cNvCxnSpPr>
                  <a:stCxn id="38" idx="3"/>
                </p:cNvCxnSpPr>
                <p:nvPr/>
              </p:nvCxnSpPr>
              <p:spPr>
                <a:xfrm>
                  <a:off x="7953866" y="6094604"/>
                  <a:ext cx="361857" cy="236338"/>
                </a:xfrm>
                <a:prstGeom prst="line">
                  <a:avLst/>
                </a:prstGeom>
                <a:noFill/>
                <a:ln w="6350" cap="flat" cmpd="sng" algn="ctr">
                  <a:solidFill>
                    <a:sysClr val="windowText" lastClr="000000"/>
                  </a:solidFill>
                  <a:prstDash val="solid"/>
                  <a:miter lim="800000"/>
                </a:ln>
                <a:effectLst/>
              </p:spPr>
            </p:cxnSp>
          </p:grpSp>
          <p:sp>
            <p:nvSpPr>
              <p:cNvPr id="33" name="Arc 8">
                <a:extLst>
                  <a:ext uri="{FF2B5EF4-FFF2-40B4-BE49-F238E27FC236}">
                    <a16:creationId xmlns:a16="http://schemas.microsoft.com/office/drawing/2014/main" id="{8E5AF2C8-FC8A-4D01-BA04-5C93785045C6}"/>
                  </a:ext>
                </a:extLst>
              </p:cNvPr>
              <p:cNvSpPr>
                <a:spLocks/>
              </p:cNvSpPr>
              <p:nvPr/>
            </p:nvSpPr>
            <p:spPr bwMode="auto">
              <a:xfrm rot="1743293">
                <a:off x="5506213" y="3924168"/>
                <a:ext cx="85429" cy="592381"/>
              </a:xfrm>
              <a:custGeom>
                <a:avLst/>
                <a:gdLst>
                  <a:gd name="G0" fmla="+- 0 0 0"/>
                  <a:gd name="G1" fmla="+- 21599 0 0"/>
                  <a:gd name="G2" fmla="+- 21600 0 0"/>
                  <a:gd name="T0" fmla="*/ 206 w 21600"/>
                  <a:gd name="T1" fmla="*/ 0 h 34383"/>
                  <a:gd name="T2" fmla="*/ 17411 w 21600"/>
                  <a:gd name="T3" fmla="*/ 34383 h 34383"/>
                  <a:gd name="T4" fmla="*/ 0 w 21600"/>
                  <a:gd name="T5" fmla="*/ 21599 h 34383"/>
                </a:gdLst>
                <a:ahLst/>
                <a:cxnLst>
                  <a:cxn ang="0">
                    <a:pos x="T0" y="T1"/>
                  </a:cxn>
                  <a:cxn ang="0">
                    <a:pos x="T2" y="T3"/>
                  </a:cxn>
                  <a:cxn ang="0">
                    <a:pos x="T4" y="T5"/>
                  </a:cxn>
                </a:cxnLst>
                <a:rect l="0" t="0" r="r" b="b"/>
                <a:pathLst>
                  <a:path w="21600" h="34383" fill="none" extrusionOk="0">
                    <a:moveTo>
                      <a:pt x="206" y="-1"/>
                    </a:moveTo>
                    <a:cubicBezTo>
                      <a:pt x="12054" y="112"/>
                      <a:pt x="21600" y="9750"/>
                      <a:pt x="21600" y="21599"/>
                    </a:cubicBezTo>
                    <a:cubicBezTo>
                      <a:pt x="21600" y="26197"/>
                      <a:pt x="20132" y="30676"/>
                      <a:pt x="17410" y="34382"/>
                    </a:cubicBezTo>
                  </a:path>
                  <a:path w="21600" h="34383" stroke="0" extrusionOk="0">
                    <a:moveTo>
                      <a:pt x="206" y="-1"/>
                    </a:moveTo>
                    <a:cubicBezTo>
                      <a:pt x="12054" y="112"/>
                      <a:pt x="21600" y="9750"/>
                      <a:pt x="21600" y="21599"/>
                    </a:cubicBezTo>
                    <a:cubicBezTo>
                      <a:pt x="21600" y="26197"/>
                      <a:pt x="20132" y="30676"/>
                      <a:pt x="17410" y="34382"/>
                    </a:cubicBezTo>
                    <a:lnTo>
                      <a:pt x="0" y="21599"/>
                    </a:lnTo>
                    <a:close/>
                  </a:path>
                </a:pathLst>
              </a:custGeom>
              <a:noFill/>
              <a:ln w="9525">
                <a:solidFill>
                  <a:srgbClr val="000000"/>
                </a:solidFill>
                <a:prstDash val="dash"/>
                <a:round/>
                <a:headEnd/>
                <a:tailEnd type="triangle" w="med" len="med"/>
              </a:ln>
            </p:spPr>
            <p:txBody>
              <a:bodyPr vert="horz" wrap="square" lIns="117180" tIns="58590" rIns="117180" bIns="58590" numCol="1" anchor="ctr" anchorCtr="0" compatLnSpc="1">
                <a:prstTxWarp prst="textNoShape">
                  <a:avLst/>
                </a:prstTxWarp>
                <a:noAutofit/>
              </a:bodyPr>
              <a:lstStyle/>
              <a:p>
                <a:pPr defTabSz="914034" fontAlgn="ctr">
                  <a:defRPr/>
                </a:pPr>
                <a:endParaRPr lang="en-US" altLang="zh-CN" sz="800" kern="0">
                  <a:solidFill>
                    <a:prstClr val="black"/>
                  </a:solidFill>
                  <a:latin typeface="Arial" panose="020B0604020202020204" pitchFamily="34" charset="0"/>
                  <a:ea typeface="微软雅黑" panose="020B0503020204020204" pitchFamily="34" charset="-122"/>
                </a:endParaRPr>
              </a:p>
            </p:txBody>
          </p:sp>
          <p:cxnSp>
            <p:nvCxnSpPr>
              <p:cNvPr id="34" name="直接连接符 183">
                <a:extLst>
                  <a:ext uri="{FF2B5EF4-FFF2-40B4-BE49-F238E27FC236}">
                    <a16:creationId xmlns:a16="http://schemas.microsoft.com/office/drawing/2014/main" id="{DA4EAEB3-263C-4566-BD32-C47B95220A74}"/>
                  </a:ext>
                </a:extLst>
              </p:cNvPr>
              <p:cNvCxnSpPr/>
              <p:nvPr/>
            </p:nvCxnSpPr>
            <p:spPr>
              <a:xfrm>
                <a:off x="2999255" y="4069532"/>
                <a:ext cx="2737873" cy="0"/>
              </a:xfrm>
              <a:prstGeom prst="line">
                <a:avLst/>
              </a:prstGeom>
              <a:noFill/>
              <a:ln w="6350" cap="flat" cmpd="sng" algn="ctr">
                <a:solidFill>
                  <a:srgbClr val="4A66AC"/>
                </a:solidFill>
                <a:prstDash val="solid"/>
                <a:miter lim="800000"/>
              </a:ln>
              <a:effectLst/>
            </p:spPr>
          </p:cxnSp>
          <p:sp>
            <p:nvSpPr>
              <p:cNvPr id="35" name="Arc 9">
                <a:extLst>
                  <a:ext uri="{FF2B5EF4-FFF2-40B4-BE49-F238E27FC236}">
                    <a16:creationId xmlns:a16="http://schemas.microsoft.com/office/drawing/2014/main" id="{05C27421-FF81-4A46-92F0-3AA2E0B5B1F9}"/>
                  </a:ext>
                </a:extLst>
              </p:cNvPr>
              <p:cNvSpPr>
                <a:spLocks/>
              </p:cNvSpPr>
              <p:nvPr/>
            </p:nvSpPr>
            <p:spPr bwMode="auto">
              <a:xfrm rot="20467469" flipH="1">
                <a:off x="2970765" y="2335414"/>
                <a:ext cx="666015" cy="2060386"/>
              </a:xfrm>
              <a:custGeom>
                <a:avLst/>
                <a:gdLst>
                  <a:gd name="G0" fmla="+- 5464 0 0"/>
                  <a:gd name="G1" fmla="+- 21600 0 0"/>
                  <a:gd name="G2" fmla="+- 21600 0 0"/>
                  <a:gd name="T0" fmla="*/ 0 w 27064"/>
                  <a:gd name="T1" fmla="*/ 702 h 36112"/>
                  <a:gd name="T2" fmla="*/ 21462 w 27064"/>
                  <a:gd name="T3" fmla="*/ 36112 h 36112"/>
                  <a:gd name="T4" fmla="*/ 5464 w 27064"/>
                  <a:gd name="T5" fmla="*/ 21600 h 36112"/>
                </a:gdLst>
                <a:ahLst/>
                <a:cxnLst>
                  <a:cxn ang="0">
                    <a:pos x="T0" y="T1"/>
                  </a:cxn>
                  <a:cxn ang="0">
                    <a:pos x="T2" y="T3"/>
                  </a:cxn>
                  <a:cxn ang="0">
                    <a:pos x="T4" y="T5"/>
                  </a:cxn>
                </a:cxnLst>
                <a:rect l="0" t="0" r="r" b="b"/>
                <a:pathLst>
                  <a:path w="27064" h="36112" fill="none" extrusionOk="0">
                    <a:moveTo>
                      <a:pt x="0" y="702"/>
                    </a:moveTo>
                    <a:cubicBezTo>
                      <a:pt x="1783" y="236"/>
                      <a:pt x="3620" y="-1"/>
                      <a:pt x="5464" y="0"/>
                    </a:cubicBezTo>
                    <a:cubicBezTo>
                      <a:pt x="17393" y="0"/>
                      <a:pt x="27064" y="9670"/>
                      <a:pt x="27064" y="21600"/>
                    </a:cubicBezTo>
                    <a:cubicBezTo>
                      <a:pt x="27064" y="26965"/>
                      <a:pt x="25067" y="32138"/>
                      <a:pt x="21462" y="36112"/>
                    </a:cubicBezTo>
                  </a:path>
                  <a:path w="27064" h="36112" stroke="0" extrusionOk="0">
                    <a:moveTo>
                      <a:pt x="0" y="702"/>
                    </a:moveTo>
                    <a:cubicBezTo>
                      <a:pt x="1783" y="236"/>
                      <a:pt x="3620" y="-1"/>
                      <a:pt x="5464" y="0"/>
                    </a:cubicBezTo>
                    <a:cubicBezTo>
                      <a:pt x="17393" y="0"/>
                      <a:pt x="27064" y="9670"/>
                      <a:pt x="27064" y="21600"/>
                    </a:cubicBezTo>
                    <a:cubicBezTo>
                      <a:pt x="27064" y="26965"/>
                      <a:pt x="25067" y="32138"/>
                      <a:pt x="21462" y="36112"/>
                    </a:cubicBezTo>
                    <a:lnTo>
                      <a:pt x="5464" y="21600"/>
                    </a:lnTo>
                    <a:close/>
                  </a:path>
                </a:pathLst>
              </a:custGeom>
              <a:noFill/>
              <a:ln w="9525">
                <a:solidFill>
                  <a:srgbClr val="000000"/>
                </a:solidFill>
                <a:prstDash val="dash"/>
                <a:round/>
                <a:headEnd/>
                <a:tailEnd type="triangle" w="med" len="med"/>
              </a:ln>
            </p:spPr>
            <p:txBody>
              <a:bodyPr vert="horz" wrap="square" lIns="117180" tIns="58590" rIns="117180" bIns="58590" numCol="1" anchor="ctr" anchorCtr="0" compatLnSpc="1">
                <a:prstTxWarp prst="textNoShape">
                  <a:avLst/>
                </a:prstTxWarp>
                <a:noAutofit/>
              </a:bodyPr>
              <a:lstStyle/>
              <a:p>
                <a:pPr defTabSz="914034" fontAlgn="ctr">
                  <a:defRPr/>
                </a:pPr>
                <a:endParaRPr lang="en-US" altLang="zh-CN" sz="800" kern="0">
                  <a:solidFill>
                    <a:prstClr val="black"/>
                  </a:solidFill>
                  <a:latin typeface="Arial" panose="020B0604020202020204" pitchFamily="34" charset="0"/>
                  <a:ea typeface="微软雅黑" panose="020B0503020204020204" pitchFamily="34" charset="-122"/>
                </a:endParaRPr>
              </a:p>
            </p:txBody>
          </p:sp>
        </p:grpSp>
        <p:sp>
          <p:nvSpPr>
            <p:cNvPr id="8" name="矩形标注 230">
              <a:extLst>
                <a:ext uri="{FF2B5EF4-FFF2-40B4-BE49-F238E27FC236}">
                  <a16:creationId xmlns:a16="http://schemas.microsoft.com/office/drawing/2014/main" id="{4BA803EE-45F7-41C9-8213-A76CE401F3E0}"/>
                </a:ext>
              </a:extLst>
            </p:cNvPr>
            <p:cNvSpPr/>
            <p:nvPr/>
          </p:nvSpPr>
          <p:spPr>
            <a:xfrm>
              <a:off x="323629" y="1153525"/>
              <a:ext cx="2164022" cy="743160"/>
            </a:xfrm>
            <a:prstGeom prst="wedgeRectCallout">
              <a:avLst>
                <a:gd name="adj1" fmla="val 68392"/>
                <a:gd name="adj2" fmla="val 124854"/>
              </a:avLst>
            </a:prstGeom>
            <a:noFill/>
            <a:ln w="6350" cap="flat" cmpd="sng" algn="ctr">
              <a:solidFill>
                <a:srgbClr val="00B0F0"/>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914034" fontAlgn="ctr">
                <a:defRPr/>
              </a:pPr>
              <a:r>
                <a:rPr lang="en-US" sz="900">
                  <a:solidFill>
                    <a:srgbClr val="00458B"/>
                  </a:solidFill>
                  <a:latin typeface="Arial" panose="020B0604020202020204" pitchFamily="34" charset="0"/>
                </a:rPr>
                <a:t>Three steps to query the mapping: LUNs or files are mapped to multiple continuous objects on the local OSD.</a:t>
              </a:r>
              <a:endParaRPr lang="en-US" sz="900" kern="0">
                <a:solidFill>
                  <a:srgbClr val="00458B"/>
                </a:solidFill>
                <a:latin typeface="Arial" panose="020B0604020202020204" pitchFamily="34" charset="0"/>
                <a:ea typeface="微软雅黑" panose="020B0503020204020204" pitchFamily="34" charset="-122"/>
              </a:endParaRPr>
            </a:p>
          </p:txBody>
        </p:sp>
        <p:sp>
          <p:nvSpPr>
            <p:cNvPr id="9" name="矩形标注 231">
              <a:extLst>
                <a:ext uri="{FF2B5EF4-FFF2-40B4-BE49-F238E27FC236}">
                  <a16:creationId xmlns:a16="http://schemas.microsoft.com/office/drawing/2014/main" id="{D4B4A356-D352-416A-B6CC-124177B3A9E8}"/>
                </a:ext>
              </a:extLst>
            </p:cNvPr>
            <p:cNvSpPr/>
            <p:nvPr/>
          </p:nvSpPr>
          <p:spPr>
            <a:xfrm>
              <a:off x="319840" y="2340842"/>
              <a:ext cx="2161850" cy="889288"/>
            </a:xfrm>
            <a:prstGeom prst="wedgeRectCallout">
              <a:avLst>
                <a:gd name="adj1" fmla="val 78489"/>
                <a:gd name="adj2" fmla="val 78864"/>
              </a:avLst>
            </a:prstGeom>
            <a:noFill/>
            <a:ln w="6350" cap="flat" cmpd="sng" algn="ctr">
              <a:solidFill>
                <a:srgbClr val="00B0F0"/>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914034" fontAlgn="ctr"/>
              <a:r>
                <a:rPr lang="en-US" sz="900">
                  <a:solidFill>
                    <a:srgbClr val="00458B"/>
                  </a:solidFill>
                  <a:latin typeface="Arial" panose="020B0604020202020204" pitchFamily="34" charset="0"/>
                </a:rPr>
                <a:t>Protection groups (PGs) have a great impact on system performance and layout balancing. They need to be dynamically split and adjusted based on the storage scale. This adjustment affects system stability.</a:t>
              </a:r>
              <a:endParaRPr lang="en-US" sz="900" kern="0">
                <a:solidFill>
                  <a:srgbClr val="00458B"/>
                </a:solidFill>
                <a:latin typeface="Arial" panose="020B0604020202020204" pitchFamily="34" charset="0"/>
                <a:ea typeface="微软雅黑" panose="020B0503020204020204" pitchFamily="34" charset="-122"/>
              </a:endParaRPr>
            </a:p>
          </p:txBody>
        </p:sp>
        <p:sp>
          <p:nvSpPr>
            <p:cNvPr id="10" name="矩形标注 232">
              <a:extLst>
                <a:ext uri="{FF2B5EF4-FFF2-40B4-BE49-F238E27FC236}">
                  <a16:creationId xmlns:a16="http://schemas.microsoft.com/office/drawing/2014/main" id="{4E832850-61E8-47C9-8587-99E1B2CD0538}"/>
                </a:ext>
              </a:extLst>
            </p:cNvPr>
            <p:cNvSpPr/>
            <p:nvPr/>
          </p:nvSpPr>
          <p:spPr>
            <a:xfrm>
              <a:off x="299935" y="3643536"/>
              <a:ext cx="2150575" cy="913726"/>
            </a:xfrm>
            <a:prstGeom prst="wedgeRectCallout">
              <a:avLst>
                <a:gd name="adj1" fmla="val 79532"/>
                <a:gd name="adj2" fmla="val 50727"/>
              </a:avLst>
            </a:prstGeom>
            <a:noFill/>
            <a:ln w="6350" cap="flat" cmpd="sng" algn="ctr">
              <a:solidFill>
                <a:srgbClr val="00B0F0"/>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defTabSz="914034" fontAlgn="ctr"/>
              <a:r>
                <a:rPr lang="en-US" sz="900">
                  <a:solidFill>
                    <a:srgbClr val="00458B"/>
                  </a:solidFill>
                  <a:latin typeface="Arial" panose="020B0604020202020204" pitchFamily="34" charset="0"/>
                </a:rPr>
                <a:t>The minimum management granularity is by object. The size of an object is adjustable, which affects metadata management, space consumption, performance, and even read/write stability.</a:t>
              </a:r>
              <a:endParaRPr lang="en-US" sz="900" kern="0">
                <a:solidFill>
                  <a:srgbClr val="00458B"/>
                </a:solidFill>
                <a:latin typeface="Arial" panose="020B0604020202020204" pitchFamily="34" charset="0"/>
                <a:ea typeface="微软雅黑" panose="020B0503020204020204" pitchFamily="34" charset="-122"/>
              </a:endParaRPr>
            </a:p>
          </p:txBody>
        </p:sp>
        <p:pic>
          <p:nvPicPr>
            <p:cNvPr id="11" name="图片 233">
              <a:extLst>
                <a:ext uri="{FF2B5EF4-FFF2-40B4-BE49-F238E27FC236}">
                  <a16:creationId xmlns:a16="http://schemas.microsoft.com/office/drawing/2014/main" id="{4A592F05-9639-418A-8D69-9111B4B40204}"/>
                </a:ext>
              </a:extLst>
            </p:cNvPr>
            <p:cNvPicPr>
              <a:picLocks noChangeAspect="1"/>
            </p:cNvPicPr>
            <p:nvPr/>
          </p:nvPicPr>
          <p:blipFill>
            <a:blip r:embed="rId2" cstate="print"/>
            <a:stretch>
              <a:fillRect/>
            </a:stretch>
          </p:blipFill>
          <p:spPr>
            <a:xfrm>
              <a:off x="7128398" y="1117792"/>
              <a:ext cx="3809552" cy="3875511"/>
            </a:xfrm>
            <a:prstGeom prst="rect">
              <a:avLst/>
            </a:prstGeom>
          </p:spPr>
        </p:pic>
        <p:sp>
          <p:nvSpPr>
            <p:cNvPr id="12" name="文本框 234">
              <a:extLst>
                <a:ext uri="{FF2B5EF4-FFF2-40B4-BE49-F238E27FC236}">
                  <a16:creationId xmlns:a16="http://schemas.microsoft.com/office/drawing/2014/main" id="{1CC650F6-18DA-489D-AACF-3B8A1658E00E}"/>
                </a:ext>
              </a:extLst>
            </p:cNvPr>
            <p:cNvSpPr txBox="1"/>
            <p:nvPr/>
          </p:nvSpPr>
          <p:spPr>
            <a:xfrm>
              <a:off x="6590988" y="691363"/>
              <a:ext cx="4885953" cy="282703"/>
            </a:xfrm>
            <a:prstGeom prst="rect">
              <a:avLst/>
            </a:prstGeom>
            <a:noFill/>
          </p:spPr>
          <p:txBody>
            <a:bodyPr wrap="square" lIns="0" tIns="0" rIns="0" bIns="0" rtlCol="0" anchor="ctr">
              <a:noAutofit/>
            </a:bodyPr>
            <a:lstStyle/>
            <a:p>
              <a:pPr algn="ctr" defTabSz="914112" fontAlgn="ctr"/>
              <a:r>
                <a:rPr lang="en-US" sz="1599">
                  <a:solidFill>
                    <a:srgbClr val="1D1D1A"/>
                  </a:solidFill>
                  <a:latin typeface="Arial" panose="020B0604020202020204" pitchFamily="34" charset="0"/>
                </a:rPr>
                <a:t>Mainstream commercial software in the industry</a:t>
              </a:r>
              <a:endParaRPr lang="en-US" altLang="zh-CN" sz="1599">
                <a:solidFill>
                  <a:srgbClr val="1D1D1A"/>
                </a:solidFill>
                <a:latin typeface="Arial" panose="020B0604020202020204" pitchFamily="34" charset="0"/>
                <a:ea typeface="微软雅黑" panose="020B0503020204020204" pitchFamily="34" charset="-122"/>
              </a:endParaRPr>
            </a:p>
          </p:txBody>
        </p:sp>
      </p:grpSp>
    </p:spTree>
    <p:extLst>
      <p:ext uri="{BB962C8B-B14F-4D97-AF65-F5344CB8AC3E}">
        <p14:creationId xmlns:p14="http://schemas.microsoft.com/office/powerpoint/2010/main" val="2815938652"/>
      </p:ext>
    </p:extLst>
  </p:cSld>
  <p:clrMapOvr>
    <a:masterClrMapping/>
  </p:clrMapOvr>
  <p:transition advClick="0" advTm="8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87" y="156886"/>
            <a:ext cx="11229922" cy="481888"/>
          </a:xfrm>
        </p:spPr>
        <p:txBody>
          <a:bodyPr vert="horz" wrap="square" lIns="0" tIns="45690" rIns="91380" bIns="45690" rtlCol="0" anchor="t" anchorCtr="0">
            <a:noAutofit/>
          </a:bodyPr>
          <a:lstStyle/>
          <a:p>
            <a:pPr defTabSz="1186848" fontAlgn="ctr"/>
            <a:r>
              <a:rPr lang="en-US" sz="2799" b="1">
                <a:solidFill>
                  <a:prstClr val="black"/>
                </a:solidFill>
                <a:latin typeface="Arial" panose="020B0604020202020204" pitchFamily="34" charset="0"/>
                <a:ea typeface="微软雅黑" pitchFamily="34" charset="-122"/>
              </a:rPr>
              <a:t>Best Value of </a:t>
            </a:r>
            <a:r>
              <a:rPr lang="en-US" sz="2799" b="1" err="1">
                <a:solidFill>
                  <a:prstClr val="black"/>
                </a:solidFill>
                <a:latin typeface="Arial" panose="020B0604020202020204" pitchFamily="34" charset="0"/>
                <a:ea typeface="微软雅黑" pitchFamily="34" charset="-122"/>
              </a:rPr>
              <a:t>OceanStor</a:t>
            </a:r>
            <a:r>
              <a:rPr lang="en-US" sz="2799" b="1">
                <a:solidFill>
                  <a:prstClr val="black"/>
                </a:solidFill>
                <a:latin typeface="Arial" panose="020B0604020202020204" pitchFamily="34" charset="0"/>
                <a:ea typeface="微软雅黑" pitchFamily="34" charset="-122"/>
              </a:rPr>
              <a:t> 100D: Compared with Others</a:t>
            </a:r>
            <a:endParaRPr lang="en-US" altLang="zh-CN" sz="2799" b="1">
              <a:solidFill>
                <a:prstClr val="black"/>
              </a:solidFill>
              <a:latin typeface="Arial" panose="020B0604020202020204" pitchFamily="34" charset="0"/>
              <a:ea typeface="微软雅黑" pitchFamily="34" charset="-122"/>
            </a:endParaRPr>
          </a:p>
        </p:txBody>
      </p:sp>
      <p:graphicFrame>
        <p:nvGraphicFramePr>
          <p:cNvPr id="4" name="表格 235">
            <a:extLst>
              <a:ext uri="{FF2B5EF4-FFF2-40B4-BE49-F238E27FC236}">
                <a16:creationId xmlns:a16="http://schemas.microsoft.com/office/drawing/2014/main" id="{2C04EF80-CCD5-4BE2-9535-A284DE1A14EB}"/>
              </a:ext>
            </a:extLst>
          </p:cNvPr>
          <p:cNvGraphicFramePr>
            <a:graphicFrameLocks noGrp="1"/>
          </p:cNvGraphicFramePr>
          <p:nvPr>
            <p:extLst>
              <p:ext uri="{D42A27DB-BD31-4B8C-83A1-F6EECF244321}">
                <p14:modId xmlns:p14="http://schemas.microsoft.com/office/powerpoint/2010/main" val="39098664"/>
              </p:ext>
            </p:extLst>
          </p:nvPr>
        </p:nvGraphicFramePr>
        <p:xfrm>
          <a:off x="234824" y="631016"/>
          <a:ext cx="11722351" cy="6070098"/>
        </p:xfrm>
        <a:graphic>
          <a:graphicData uri="http://schemas.openxmlformats.org/drawingml/2006/table">
            <a:tbl>
              <a:tblPr firstRow="1" bandRow="1">
                <a:tableStyleId>{72833802-FEF1-4C79-8D5D-14CF1EAF98D9}</a:tableStyleId>
              </a:tblPr>
              <a:tblGrid>
                <a:gridCol w="889765">
                  <a:extLst>
                    <a:ext uri="{9D8B030D-6E8A-4147-A177-3AD203B41FA5}">
                      <a16:colId xmlns:a16="http://schemas.microsoft.com/office/drawing/2014/main" val="20000"/>
                    </a:ext>
                  </a:extLst>
                </a:gridCol>
                <a:gridCol w="2151333">
                  <a:extLst>
                    <a:ext uri="{9D8B030D-6E8A-4147-A177-3AD203B41FA5}">
                      <a16:colId xmlns:a16="http://schemas.microsoft.com/office/drawing/2014/main" val="20001"/>
                    </a:ext>
                  </a:extLst>
                </a:gridCol>
                <a:gridCol w="2956953">
                  <a:extLst>
                    <a:ext uri="{9D8B030D-6E8A-4147-A177-3AD203B41FA5}">
                      <a16:colId xmlns:a16="http://schemas.microsoft.com/office/drawing/2014/main" val="20002"/>
                    </a:ext>
                  </a:extLst>
                </a:gridCol>
                <a:gridCol w="5724300">
                  <a:extLst>
                    <a:ext uri="{9D8B030D-6E8A-4147-A177-3AD203B41FA5}">
                      <a16:colId xmlns:a16="http://schemas.microsoft.com/office/drawing/2014/main" val="814075865"/>
                    </a:ext>
                  </a:extLst>
                </a:gridCol>
              </a:tblGrid>
              <a:tr h="491871">
                <a:tc>
                  <a:txBody>
                    <a:bodyPr/>
                    <a:lstStyle/>
                    <a:p>
                      <a:pPr fontAlgn="ctr"/>
                      <a:r>
                        <a:rPr lang="en-US" altLang="zh-CN" sz="1200" b="1">
                          <a:solidFill>
                            <a:schemeClr val="tx2"/>
                          </a:solidFill>
                          <a:latin typeface="Arial" panose="020B0604020202020204" pitchFamily="34" charset="0"/>
                          <a:ea typeface="微软雅黑" panose="020B0503020204020204" pitchFamily="34" charset="-122"/>
                        </a:rPr>
                        <a:t>Vendor</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altLang="zh-CN" sz="1200" b="1">
                          <a:solidFill>
                            <a:schemeClr val="tx2"/>
                          </a:solidFill>
                          <a:latin typeface="Arial" panose="020B0604020202020204" pitchFamily="34" charset="0"/>
                          <a:ea typeface="微软雅黑" panose="020B0503020204020204" pitchFamily="34" charset="-122"/>
                        </a:rPr>
                        <a:t>Product 1</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altLang="zh-CN" sz="1200" b="1">
                          <a:solidFill>
                            <a:schemeClr val="tx2"/>
                          </a:solidFill>
                          <a:latin typeface="Arial" panose="020B0604020202020204" pitchFamily="34" charset="0"/>
                          <a:ea typeface="微软雅黑" panose="020B0503020204020204" pitchFamily="34" charset="-122"/>
                        </a:rPr>
                        <a:t>Product 2</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indent="-171450" fontAlgn="ctr">
                        <a:buFont typeface="Arial" panose="020B0604020202020204" pitchFamily="34" charset="0"/>
                        <a:buChar char="•"/>
                      </a:pPr>
                      <a:r>
                        <a:rPr lang="en-US" altLang="zh-CN" sz="1200" b="1">
                          <a:solidFill>
                            <a:schemeClr val="tx2"/>
                          </a:solidFill>
                          <a:latin typeface="Arial" panose="020B0604020202020204" pitchFamily="34" charset="0"/>
                          <a:ea typeface="微软雅黑" panose="020B0503020204020204" pitchFamily="34" charset="-122"/>
                        </a:rPr>
                        <a:t>OceanStor 100D</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81724288"/>
                  </a:ext>
                </a:extLst>
              </a:tr>
              <a:tr h="874484">
                <a:tc>
                  <a:txBody>
                    <a:bodyPr/>
                    <a:lstStyle/>
                    <a:p>
                      <a:pPr fontAlgn="ctr"/>
                      <a:r>
                        <a:rPr lang="en-US" sz="1100" b="1">
                          <a:latin typeface="Arial" panose="020B0604020202020204" pitchFamily="34" charset="0"/>
                        </a:rPr>
                        <a:t>Performance</a:t>
                      </a:r>
                      <a:endParaRPr lang="en-US" altLang="zh-CN" sz="11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b="0">
                          <a:latin typeface="Arial" panose="020B0604020202020204" pitchFamily="34" charset="0"/>
                        </a:rPr>
                        <a:t>The CRUSH algorithm is simple, but </a:t>
                      </a:r>
                      <a:r>
                        <a:rPr lang="en-US" sz="1100" b="0">
                          <a:solidFill>
                            <a:srgbClr val="FF0000"/>
                          </a:solidFill>
                          <a:latin typeface="Arial" panose="020B0604020202020204" pitchFamily="34" charset="0"/>
                        </a:rPr>
                        <a:t>does not support RDMA</a:t>
                      </a:r>
                      <a:r>
                        <a:rPr lang="en-US" sz="1100" b="0">
                          <a:latin typeface="Arial" panose="020B0604020202020204" pitchFamily="34" charset="0"/>
                        </a:rPr>
                        <a:t>, and </a:t>
                      </a:r>
                      <a:r>
                        <a:rPr lang="en-US" sz="1100" b="0">
                          <a:solidFill>
                            <a:srgbClr val="FF0000"/>
                          </a:solidFill>
                          <a:latin typeface="Arial" panose="020B0604020202020204" pitchFamily="34" charset="0"/>
                        </a:rPr>
                        <a:t>the performance for small I/</a:t>
                      </a:r>
                      <a:r>
                        <a:rPr lang="en-US" sz="1100" b="0" err="1">
                          <a:solidFill>
                            <a:srgbClr val="FF0000"/>
                          </a:solidFill>
                          <a:latin typeface="Arial" panose="020B0604020202020204" pitchFamily="34" charset="0"/>
                        </a:rPr>
                        <a:t>Os</a:t>
                      </a:r>
                      <a:r>
                        <a:rPr lang="en-US" sz="1100" b="0">
                          <a:solidFill>
                            <a:srgbClr val="FF0000"/>
                          </a:solidFill>
                          <a:latin typeface="Arial" panose="020B0604020202020204" pitchFamily="34" charset="0"/>
                        </a:rPr>
                        <a:t> and EC is poor</a:t>
                      </a:r>
                      <a:r>
                        <a:rPr lang="en-US" sz="1100" b="0">
                          <a:latin typeface="Arial" panose="020B0604020202020204" pitchFamily="34" charset="0"/>
                        </a:rPr>
                        <a:t>.</a:t>
                      </a:r>
                      <a:endParaRPr lang="en-US" altLang="zh-CN" sz="1100" b="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b="0">
                          <a:latin typeface="Arial" panose="020B0604020202020204" pitchFamily="34" charset="0"/>
                        </a:rPr>
                        <a:t>Multiple disks form a disk group (DG). One DG is configured with one SSD cache. </a:t>
                      </a:r>
                      <a:r>
                        <a:rPr lang="en-US" sz="1100" b="0">
                          <a:solidFill>
                            <a:srgbClr val="FF0000"/>
                          </a:solidFill>
                          <a:latin typeface="Arial" panose="020B0604020202020204" pitchFamily="34" charset="0"/>
                        </a:rPr>
                        <a:t>Heavy I/O loads will trigger cache </a:t>
                      </a:r>
                      <a:r>
                        <a:rPr lang="en-US" sz="1100" b="0" err="1">
                          <a:solidFill>
                            <a:srgbClr val="FF0000"/>
                          </a:solidFill>
                          <a:latin typeface="Arial" panose="020B0604020202020204" pitchFamily="34" charset="0"/>
                        </a:rPr>
                        <a:t>writeback</a:t>
                      </a:r>
                      <a:r>
                        <a:rPr lang="en-US" sz="1100" b="0">
                          <a:solidFill>
                            <a:srgbClr val="FF0000"/>
                          </a:solidFill>
                          <a:latin typeface="Arial" panose="020B0604020202020204" pitchFamily="34" charset="0"/>
                        </a:rPr>
                        <a:t>, greatly deteriorating performance</a:t>
                      </a:r>
                      <a:r>
                        <a:rPr lang="en-US" sz="1100" b="0">
                          <a:latin typeface="Arial" panose="020B0604020202020204" pitchFamily="34" charset="0"/>
                        </a:rPr>
                        <a:t>.</a:t>
                      </a:r>
                      <a:endParaRPr lang="en-US" altLang="zh-CN" sz="1100" b="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indent="-171450" fontAlgn="ctr">
                        <a:buFont typeface="Arial" panose="020B0604020202020204" pitchFamily="34" charset="0"/>
                        <a:buChar char="•"/>
                      </a:pPr>
                      <a:r>
                        <a:rPr lang="en-US" altLang="zh-CN" sz="1100" b="0">
                          <a:solidFill>
                            <a:schemeClr val="tx2"/>
                          </a:solidFill>
                          <a:latin typeface="Arial" panose="020B0604020202020204" pitchFamily="34" charset="0"/>
                          <a:ea typeface="微软雅黑" panose="020B0503020204020204" pitchFamily="34" charset="-122"/>
                        </a:rPr>
                        <a:t>End to end NVMe ready, </a:t>
                      </a:r>
                      <a:r>
                        <a:rPr lang="en-US" altLang="zh-CN" sz="1100" b="1">
                          <a:solidFill>
                            <a:schemeClr val="tx2"/>
                          </a:solidFill>
                          <a:latin typeface="Arial" panose="020B0604020202020204" pitchFamily="34" charset="0"/>
                          <a:ea typeface="微软雅黑" panose="020B0503020204020204" pitchFamily="34" charset="-122"/>
                        </a:rPr>
                        <a:t>support RDMA connection.</a:t>
                      </a:r>
                    </a:p>
                    <a:p>
                      <a:pPr marL="171450" indent="-171450" fontAlgn="ctr">
                        <a:buFont typeface="Arial" panose="020B0604020202020204" pitchFamily="34" charset="0"/>
                        <a:buChar char="•"/>
                      </a:pPr>
                      <a:r>
                        <a:rPr lang="en-US" altLang="zh-CN" sz="1100" b="0">
                          <a:solidFill>
                            <a:schemeClr val="tx2"/>
                          </a:solidFill>
                          <a:latin typeface="Arial" panose="020B0604020202020204" pitchFamily="34" charset="0"/>
                          <a:ea typeface="微软雅黑" panose="020B0503020204020204" pitchFamily="34" charset="-122"/>
                        </a:rPr>
                        <a:t>High-Ratio EC Aggregates Small Data Blocks and ROW Balances Costs and Performance </a:t>
                      </a:r>
                      <a:r>
                        <a:rPr lang="en-US" altLang="zh-CN" sz="1100" b="1">
                          <a:solidFill>
                            <a:schemeClr val="tx2"/>
                          </a:solidFill>
                          <a:latin typeface="Arial" panose="020B0604020202020204" pitchFamily="34" charset="0"/>
                          <a:ea typeface="微软雅黑" panose="020B0503020204020204" pitchFamily="34" charset="-122"/>
                        </a:rPr>
                        <a:t>--- good perf for small IO</a:t>
                      </a:r>
                    </a:p>
                    <a:p>
                      <a:pPr marL="171450" indent="-171450" fontAlgn="ctr">
                        <a:buFont typeface="Arial" panose="020B0604020202020204" pitchFamily="34" charset="0"/>
                        <a:buChar char="•"/>
                      </a:pPr>
                      <a:r>
                        <a:rPr lang="en-US" altLang="zh-CN" sz="1100" b="0">
                          <a:solidFill>
                            <a:schemeClr val="tx2"/>
                          </a:solidFill>
                          <a:latin typeface="Arial" panose="020B0604020202020204" pitchFamily="34" charset="0"/>
                          <a:ea typeface="微软雅黑" panose="020B0503020204020204" pitchFamily="34" charset="-122"/>
                        </a:rPr>
                        <a:t>support both all flash or hybrid Tiering</a:t>
                      </a:r>
                    </a:p>
                    <a:p>
                      <a:pPr marL="171450" indent="-171450" fontAlgn="ctr">
                        <a:buFont typeface="Arial" panose="020B0604020202020204" pitchFamily="34" charset="0"/>
                        <a:buChar char="•"/>
                      </a:pPr>
                      <a:r>
                        <a:rPr lang="en-US" altLang="zh-CN" sz="1100" b="0" kern="1200">
                          <a:solidFill>
                            <a:schemeClr val="tx2"/>
                          </a:solidFill>
                          <a:latin typeface="Arial" panose="020B0604020202020204" pitchFamily="34" charset="0"/>
                          <a:ea typeface="微软雅黑" panose="020B0503020204020204" pitchFamily="34" charset="-122"/>
                          <a:cs typeface="+mn-cs"/>
                        </a:rPr>
                        <a:t>Plog </a:t>
                      </a:r>
                      <a:r>
                        <a:rPr lang="en-US" altLang="zh-CN" sz="1100" b="0" kern="1200" noProof="0">
                          <a:solidFill>
                            <a:schemeClr val="tx2"/>
                          </a:solidFill>
                          <a:latin typeface="Arial" panose="020B0604020202020204" pitchFamily="34" charset="0"/>
                          <a:ea typeface="微软雅黑" panose="020B0503020204020204" pitchFamily="34" charset="-122"/>
                          <a:cs typeface="+mn-cs"/>
                        </a:rPr>
                        <a:t>append only but </a:t>
                      </a:r>
                      <a:r>
                        <a:rPr lang="en-US" altLang="zh-CN" sz="1100" b="0" kern="1200">
                          <a:solidFill>
                            <a:schemeClr val="tx2"/>
                          </a:solidFill>
                          <a:latin typeface="Arial" panose="020B0604020202020204" pitchFamily="34" charset="0"/>
                          <a:ea typeface="微软雅黑" panose="020B0503020204020204" pitchFamily="34" charset="-122"/>
                          <a:cs typeface="+mn-cs"/>
                        </a:rPr>
                        <a:t>byte </a:t>
                      </a:r>
                      <a:r>
                        <a:rPr lang="en-US" altLang="zh-CN" sz="1100" b="0">
                          <a:solidFill>
                            <a:schemeClr val="tx2"/>
                          </a:solidFill>
                          <a:latin typeface="Arial" panose="020B0604020202020204" pitchFamily="34" charset="0"/>
                          <a:ea typeface="微软雅黑" panose="020B0503020204020204" pitchFamily="34" charset="-122"/>
                        </a:rPr>
                        <a:t>addressable interface gains max SSD perf and bridge future SCM.</a:t>
                      </a:r>
                    </a:p>
                    <a:p>
                      <a:pPr marL="171450" indent="-171450" fontAlgn="ctr">
                        <a:buFont typeface="Arial" panose="020B0604020202020204" pitchFamily="34" charset="0"/>
                        <a:buChar char="•"/>
                      </a:pPr>
                      <a:r>
                        <a:rPr lang="en-US" altLang="zh-CN" sz="1100" b="0">
                          <a:solidFill>
                            <a:schemeClr val="tx2"/>
                          </a:solidFill>
                          <a:latin typeface="Arial" panose="020B0604020202020204" pitchFamily="34" charset="0"/>
                          <a:ea typeface="微软雅黑" panose="020B0503020204020204" pitchFamily="34" charset="-122"/>
                        </a:rPr>
                        <a:t>Auto-balance &amp; mutli-tier </a:t>
                      </a:r>
                      <a:r>
                        <a:rPr lang="en-US" altLang="zh-CN" sz="1100" b="1">
                          <a:solidFill>
                            <a:schemeClr val="tx2"/>
                          </a:solidFill>
                          <a:latin typeface="Arial" panose="020B0604020202020204" pitchFamily="34" charset="0"/>
                          <a:ea typeface="微软雅黑" panose="020B0503020204020204" pitchFamily="34" charset="-122"/>
                        </a:rPr>
                        <a:t>ensure constant good performance</a:t>
                      </a:r>
                      <a:r>
                        <a:rPr lang="en-US" altLang="zh-CN" sz="1100" b="0">
                          <a:solidFill>
                            <a:schemeClr val="tx2"/>
                          </a:solidFill>
                          <a:latin typeface="Arial" panose="020B0604020202020204" pitchFamily="34" charset="0"/>
                          <a:ea typeface="微软雅黑" panose="020B0503020204020204" pitchFamily="34" charset="-122"/>
                        </a:rPr>
                        <a:t>. </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1187608">
                <a:tc>
                  <a:txBody>
                    <a:bodyPr/>
                    <a:lstStyle/>
                    <a:p>
                      <a:pPr fontAlgn="ctr"/>
                      <a:r>
                        <a:rPr lang="en-US" sz="1100" b="1">
                          <a:latin typeface="Arial" panose="020B0604020202020204" pitchFamily="34" charset="0"/>
                        </a:rPr>
                        <a:t>Reliability</a:t>
                      </a:r>
                      <a:endParaRPr lang="en-US" altLang="zh-CN" sz="11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Design-based CRUSH algorithm constraints: </a:t>
                      </a:r>
                      <a:r>
                        <a:rPr lang="en-US" sz="1100">
                          <a:solidFill>
                            <a:srgbClr val="FF0000"/>
                          </a:solidFill>
                          <a:latin typeface="Arial" panose="020B0604020202020204" pitchFamily="34" charset="0"/>
                        </a:rPr>
                        <a:t>uneven data distribution</a:t>
                      </a:r>
                      <a:r>
                        <a:rPr lang="en-US" sz="1100">
                          <a:latin typeface="Arial" panose="020B0604020202020204" pitchFamily="34" charset="0"/>
                        </a:rPr>
                        <a:t>, uneven disk space usage, and insufficient </a:t>
                      </a:r>
                      <a:r>
                        <a:rPr lang="en-US" sz="1100" err="1">
                          <a:latin typeface="Arial" panose="020B0604020202020204" pitchFamily="34" charset="0"/>
                        </a:rPr>
                        <a:t>subhealth</a:t>
                      </a:r>
                      <a:r>
                        <a:rPr lang="en-US" sz="1100">
                          <a:latin typeface="Arial" panose="020B0604020202020204" pitchFamily="34" charset="0"/>
                        </a:rPr>
                        <a:t> processing</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Data reconstruction in fault scenarios has a </a:t>
                      </a:r>
                      <a:r>
                        <a:rPr lang="en-US" sz="1100">
                          <a:solidFill>
                            <a:srgbClr val="FF0000"/>
                          </a:solidFill>
                          <a:latin typeface="Arial" panose="020B0604020202020204" pitchFamily="34" charset="0"/>
                        </a:rPr>
                        <a:t>great impact on performance.</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Component-Level: Component level high hardware reliability</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Poduct level: auto-load balancing, effective EC, system health mgmt., to </a:t>
                      </a:r>
                      <a:r>
                        <a:rPr lang="en-US" altLang="zh-CN" sz="1100" b="1">
                          <a:solidFill>
                            <a:schemeClr val="tx2"/>
                          </a:solidFill>
                          <a:latin typeface="Arial" panose="020B0604020202020204" pitchFamily="34" charset="0"/>
                          <a:ea typeface="微软雅黑" panose="020B0503020204020204" pitchFamily="34" charset="-122"/>
                        </a:rPr>
                        <a:t>get evenly distributed data distribution </a:t>
                      </a:r>
                      <a:r>
                        <a:rPr lang="en-US" altLang="zh-CN" sz="1100">
                          <a:solidFill>
                            <a:schemeClr val="tx2"/>
                          </a:solidFill>
                          <a:latin typeface="Arial" panose="020B0604020202020204" pitchFamily="34" charset="0"/>
                          <a:ea typeface="微软雅黑" panose="020B0503020204020204" pitchFamily="34" charset="-122"/>
                        </a:rPr>
                        <a:t>and efficient EC.</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Solution level reliability: active-active redundancy and consistency and remote disaster recovery for core services, for 99.9999% reliability.</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Most important: </a:t>
                      </a:r>
                      <a:r>
                        <a:rPr lang="en-US" altLang="zh-CN" sz="1100" b="1">
                          <a:solidFill>
                            <a:schemeClr val="tx2"/>
                          </a:solidFill>
                          <a:latin typeface="Arial" panose="020B0604020202020204" pitchFamily="34" charset="0"/>
                          <a:ea typeface="微软雅黑" panose="020B0503020204020204" pitchFamily="34" charset="-122"/>
                        </a:rPr>
                        <a:t>the high reliability is not gained at the sacrifice of performance and life</a:t>
                      </a:r>
                      <a:r>
                        <a:rPr lang="en-US" altLang="zh-CN" sz="1100">
                          <a:solidFill>
                            <a:schemeClr val="tx2"/>
                          </a:solidFill>
                          <a:latin typeface="Arial" panose="020B0604020202020204" pitchFamily="34" charset="0"/>
                          <a:ea typeface="微软雅黑" panose="020B0503020204020204" pitchFamily="34" charset="-122"/>
                        </a:rPr>
                        <a:t>.</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1"/>
                  </a:ext>
                </a:extLst>
              </a:tr>
              <a:tr h="853971">
                <a:tc>
                  <a:txBody>
                    <a:bodyPr/>
                    <a:lstStyle/>
                    <a:p>
                      <a:pPr fontAlgn="ctr"/>
                      <a:r>
                        <a:rPr lang="en-US" sz="1100" b="1">
                          <a:latin typeface="Arial" panose="020B0604020202020204" pitchFamily="34" charset="0"/>
                        </a:rPr>
                        <a:t>Scalability</a:t>
                      </a:r>
                      <a:endParaRPr lang="en-US" altLang="zh-CN" sz="11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Restricted by the CRUSH algorithm, </a:t>
                      </a:r>
                      <a:r>
                        <a:rPr lang="en-US" sz="1100">
                          <a:solidFill>
                            <a:srgbClr val="FF0000"/>
                          </a:solidFill>
                          <a:latin typeface="Arial" panose="020B0604020202020204" pitchFamily="34" charset="0"/>
                        </a:rPr>
                        <a:t>adding nodes costs high</a:t>
                      </a:r>
                      <a:r>
                        <a:rPr lang="en-US" sz="1100">
                          <a:latin typeface="Arial" panose="020B0604020202020204" pitchFamily="34" charset="0"/>
                        </a:rPr>
                        <a:t>, and large-scale capacity expansion is difficult.</a:t>
                      </a:r>
                      <a:endParaRPr lang="en-US" altLang="zh-CN" sz="1100">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Poor scalability: </a:t>
                      </a:r>
                      <a:r>
                        <a:rPr lang="en-US" sz="1100">
                          <a:solidFill>
                            <a:srgbClr val="FF0000"/>
                          </a:solidFill>
                          <a:latin typeface="Arial" panose="020B0604020202020204" pitchFamily="34" charset="0"/>
                        </a:rPr>
                        <a:t>Only up to 64 nodes a supported</a:t>
                      </a:r>
                      <a:r>
                        <a:rPr lang="en-US" sz="1100">
                          <a:latin typeface="Arial" panose="020B0604020202020204" pitchFamily="34" charset="0"/>
                        </a:rPr>
                        <a:t>.</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The cluster can scale up to </a:t>
                      </a:r>
                      <a:r>
                        <a:rPr lang="en-US" altLang="zh-CN" sz="1100" b="1">
                          <a:solidFill>
                            <a:schemeClr val="tx2"/>
                          </a:solidFill>
                          <a:latin typeface="Arial" panose="020B0604020202020204" pitchFamily="34" charset="0"/>
                          <a:ea typeface="微软雅黑" panose="020B0503020204020204" pitchFamily="34" charset="-122"/>
                        </a:rPr>
                        <a:t>4096 nodes</a:t>
                      </a:r>
                      <a:r>
                        <a:rPr lang="en-US" altLang="zh-CN" sz="1100">
                          <a:solidFill>
                            <a:schemeClr val="tx2"/>
                          </a:solidFill>
                          <a:latin typeface="Arial" panose="020B0604020202020204" pitchFamily="34" charset="0"/>
                          <a:ea typeface="微软雅黑" panose="020B0503020204020204" pitchFamily="34" charset="-122"/>
                        </a:rPr>
                        <a:t>.</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When a node is added, the system </a:t>
                      </a:r>
                      <a:r>
                        <a:rPr lang="en-US" altLang="zh-CN" sz="1100" b="1">
                          <a:solidFill>
                            <a:schemeClr val="tx2"/>
                          </a:solidFill>
                          <a:latin typeface="Arial" panose="020B0604020202020204" pitchFamily="34" charset="0"/>
                          <a:ea typeface="微软雅黑" panose="020B0503020204020204" pitchFamily="34" charset="-122"/>
                        </a:rPr>
                        <a:t>incurs fast node balancing</a:t>
                      </a:r>
                      <a:r>
                        <a:rPr lang="en-US" altLang="zh-CN" sz="1100">
                          <a:solidFill>
                            <a:schemeClr val="tx2"/>
                          </a:solidFill>
                          <a:latin typeface="Arial" panose="020B0604020202020204" pitchFamily="34" charset="0"/>
                          <a:ea typeface="微软雅黑" panose="020B0503020204020204" pitchFamily="34" charset="-122"/>
                        </a:rPr>
                        <a:t>, </a:t>
                      </a:r>
                      <a:r>
                        <a:rPr lang="en-US" altLang="zh-CN" sz="1100" b="1">
                          <a:solidFill>
                            <a:schemeClr val="tx2"/>
                          </a:solidFill>
                          <a:latin typeface="Arial" panose="020B0604020202020204" pitchFamily="34" charset="0"/>
                          <a:ea typeface="微软雅黑" panose="020B0503020204020204" pitchFamily="34" charset="-122"/>
                        </a:rPr>
                        <a:t>avoiding migration of large data.</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Disks, computing nodes, and storage nodes could be added separately or together.</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2"/>
                  </a:ext>
                </a:extLst>
              </a:tr>
              <a:tr h="1133968">
                <a:tc>
                  <a:txBody>
                    <a:bodyPr/>
                    <a:lstStyle/>
                    <a:p>
                      <a:pPr fontAlgn="ctr"/>
                      <a:r>
                        <a:rPr lang="en-US" sz="1100" b="1">
                          <a:latin typeface="Arial" panose="020B0604020202020204" pitchFamily="34" charset="0"/>
                        </a:rPr>
                        <a:t>Usability</a:t>
                      </a:r>
                      <a:endParaRPr lang="en-US" altLang="zh-CN" sz="11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Lack of cluster management and maintenance interfaces with </a:t>
                      </a:r>
                      <a:r>
                        <a:rPr lang="en-US" sz="1100">
                          <a:solidFill>
                            <a:srgbClr val="FF0000"/>
                          </a:solidFill>
                          <a:latin typeface="Arial" panose="020B0604020202020204" pitchFamily="34" charset="0"/>
                        </a:rPr>
                        <a:t>poor usability</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Inherit the </a:t>
                      </a:r>
                      <a:r>
                        <a:rPr lang="en-US" sz="1100" err="1">
                          <a:latin typeface="Arial" panose="020B0604020202020204" pitchFamily="34" charset="0"/>
                        </a:rPr>
                        <a:t>vCenter</a:t>
                      </a:r>
                      <a:r>
                        <a:rPr lang="en-US" sz="1100">
                          <a:latin typeface="Arial" panose="020B0604020202020204" pitchFamily="34" charset="0"/>
                        </a:rPr>
                        <a:t> management system with high usability.</a:t>
                      </a:r>
                      <a:endParaRPr lang="en-US" altLang="zh-CN" sz="1100">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lvl="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Easy to use from eveyr beginning: Out-of-the-Box Operation</a:t>
                      </a:r>
                    </a:p>
                    <a:p>
                      <a:pPr marL="171450" lvl="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Hardware Visualization</a:t>
                      </a:r>
                    </a:p>
                    <a:p>
                      <a:pPr marL="171450" lvl="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Network Visualization</a:t>
                      </a:r>
                    </a:p>
                    <a:p>
                      <a:pPr marL="171450" lvl="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Three-Layer Intelligent O&amp;M</a:t>
                      </a:r>
                    </a:p>
                    <a:p>
                      <a:pPr marL="171450" indent="-171450" fontAlgn="ctr">
                        <a:buFont typeface="Arial" panose="020B0604020202020204" pitchFamily="34" charset="0"/>
                        <a:buChar char="•"/>
                      </a:pPr>
                      <a:r>
                        <a:rPr lang="en-US" altLang="zh-CN" sz="1100" b="1">
                          <a:solidFill>
                            <a:schemeClr val="tx2"/>
                          </a:solidFill>
                          <a:latin typeface="Arial" panose="020B0604020202020204" pitchFamily="34" charset="0"/>
                          <a:ea typeface="微软雅黑" panose="020B0503020204020204" pitchFamily="34" charset="-122"/>
                        </a:rPr>
                        <a:t>Ultra-Large Cluster Management and Scaling</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Three-Layer Intelligent O&amp;M</a:t>
                      </a:r>
                    </a:p>
                    <a:p>
                      <a:pPr marL="171450" indent="-171450" fontAlgn="ctr">
                        <a:buFont typeface="Arial" panose="020B0604020202020204" pitchFamily="34" charset="0"/>
                        <a:buChar char="•"/>
                      </a:pPr>
                      <a:r>
                        <a:rPr lang="en-US" altLang="zh-CN" sz="1100">
                          <a:solidFill>
                            <a:schemeClr val="tx2"/>
                          </a:solidFill>
                          <a:latin typeface="Arial" panose="020B0604020202020204" pitchFamily="34" charset="0"/>
                          <a:ea typeface="微软雅黑" panose="020B0503020204020204" pitchFamily="34" charset="-122"/>
                        </a:rPr>
                        <a:t>AI based forecast</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911062">
                <a:tc>
                  <a:txBody>
                    <a:bodyPr/>
                    <a:lstStyle/>
                    <a:p>
                      <a:pPr fontAlgn="ctr"/>
                      <a:r>
                        <a:rPr lang="en-US" sz="1100" b="1">
                          <a:latin typeface="Arial" panose="020B0604020202020204" pitchFamily="34" charset="0"/>
                        </a:rPr>
                        <a:t>Cost</a:t>
                      </a:r>
                      <a:endParaRPr lang="en-US" altLang="zh-CN" sz="1100" b="1">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fontAlgn="ctr"/>
                      <a:r>
                        <a:rPr lang="en-US" sz="1100">
                          <a:latin typeface="Arial" panose="020B0604020202020204" pitchFamily="34" charset="0"/>
                        </a:rPr>
                        <a:t>Community product with low cost: </a:t>
                      </a:r>
                      <a:r>
                        <a:rPr lang="en-US" sz="1100">
                          <a:solidFill>
                            <a:srgbClr val="FF0000"/>
                          </a:solidFill>
                          <a:latin typeface="Arial" panose="020B0604020202020204" pitchFamily="34" charset="0"/>
                        </a:rPr>
                        <a:t>EC is not used for commercial</a:t>
                      </a:r>
                      <a:r>
                        <a:rPr lang="en-US" sz="1100">
                          <a:latin typeface="Arial" panose="020B0604020202020204" pitchFamily="34" charset="0"/>
                        </a:rPr>
                        <a:t>, and </a:t>
                      </a:r>
                      <a:r>
                        <a:rPr lang="en-US" sz="1100">
                          <a:solidFill>
                            <a:srgbClr val="FF0000"/>
                          </a:solidFill>
                          <a:latin typeface="Arial" panose="020B0604020202020204" pitchFamily="34" charset="0"/>
                        </a:rPr>
                        <a:t>deduplication and compression are not supported</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0" marR="0" lvl="0" indent="0" algn="l" defTabSz="1187798" rtl="0" eaLnBrk="1" fontAlgn="ctr" latinLnBrk="0" hangingPunct="1">
                        <a:lnSpc>
                          <a:spcPct val="100000"/>
                        </a:lnSpc>
                        <a:spcBef>
                          <a:spcPts val="0"/>
                        </a:spcBef>
                        <a:spcAft>
                          <a:spcPts val="0"/>
                        </a:spcAft>
                        <a:buClrTx/>
                        <a:buSzTx/>
                        <a:buFontTx/>
                        <a:buNone/>
                        <a:tabLst/>
                        <a:defRPr/>
                      </a:pPr>
                      <a:r>
                        <a:rPr lang="en-US" sz="1100">
                          <a:latin typeface="Arial" panose="020B0604020202020204" pitchFamily="34" charset="0"/>
                        </a:rPr>
                        <a:t>High cost: All SSDs support intra-DG deduplication and </a:t>
                      </a:r>
                      <a:r>
                        <a:rPr lang="en-US" sz="1100">
                          <a:solidFill>
                            <a:srgbClr val="FF0000"/>
                          </a:solidFill>
                          <a:latin typeface="Arial" panose="020B0604020202020204" pitchFamily="34" charset="0"/>
                        </a:rPr>
                        <a:t>non-global deduplication</a:t>
                      </a:r>
                      <a:r>
                        <a:rPr lang="en-US" sz="1100">
                          <a:latin typeface="Arial" panose="020B0604020202020204" pitchFamily="34" charset="0"/>
                        </a:rPr>
                        <a:t>, but </a:t>
                      </a:r>
                      <a:r>
                        <a:rPr lang="en-US" sz="1100">
                          <a:solidFill>
                            <a:srgbClr val="FF0000"/>
                          </a:solidFill>
                          <a:latin typeface="Arial" panose="020B0604020202020204" pitchFamily="34" charset="0"/>
                        </a:rPr>
                        <a:t>do not support compression</a:t>
                      </a:r>
                      <a:r>
                        <a:rPr lang="en-US" sz="1100">
                          <a:latin typeface="Arial" panose="020B0604020202020204" pitchFamily="34" charset="0"/>
                        </a:rPr>
                        <a:t>. EC supports only 3+1 or 4+2.</a:t>
                      </a:r>
                      <a:endParaRPr lang="en-US" altLang="zh-CN" sz="1100">
                        <a:solidFill>
                          <a:srgbClr val="FF0000"/>
                        </a:solidFill>
                        <a:latin typeface="Arial" panose="020B0604020202020204" pitchFamily="34" charset="0"/>
                        <a:ea typeface="微软雅黑" panose="020B0503020204020204" pitchFamily="34" charset="-122"/>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100" b="1">
                          <a:solidFill>
                            <a:schemeClr val="tx2"/>
                          </a:solidFill>
                          <a:latin typeface="Arial" panose="020B0604020202020204" pitchFamily="34" charset="0"/>
                          <a:ea typeface="微软雅黑" panose="020B0503020204020204" pitchFamily="34" charset="-122"/>
                        </a:rPr>
                        <a:t>Powerful global deep dedup and compression </a:t>
                      </a:r>
                      <a:r>
                        <a:rPr lang="en-US" altLang="zh-CN" sz="1100">
                          <a:solidFill>
                            <a:schemeClr val="tx2"/>
                          </a:solidFill>
                          <a:latin typeface="Arial" panose="020B0604020202020204" pitchFamily="34" charset="0"/>
                          <a:ea typeface="微软雅黑" panose="020B0503020204020204" pitchFamily="34" charset="-122"/>
                        </a:rPr>
                        <a:t>create more virtual capacity.</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100" b="1">
                          <a:solidFill>
                            <a:schemeClr val="tx2"/>
                          </a:solidFill>
                          <a:latin typeface="Arial" panose="020B0604020202020204" pitchFamily="34" charset="0"/>
                          <a:ea typeface="微软雅黑" panose="020B0503020204020204" pitchFamily="34" charset="-122"/>
                        </a:rPr>
                        <a:t>Effective erasure coding scheme</a:t>
                      </a:r>
                      <a:r>
                        <a:rPr lang="en-US" altLang="zh-CN" sz="1100">
                          <a:solidFill>
                            <a:schemeClr val="tx2"/>
                          </a:solidFill>
                          <a:latin typeface="Arial" panose="020B0604020202020204" pitchFamily="34" charset="0"/>
                          <a:ea typeface="微软雅黑" panose="020B0503020204020204" pitchFamily="34" charset="-122"/>
                        </a:rPr>
                        <a:t> reduce data redundancy</a:t>
                      </a:r>
                    </a:p>
                    <a:p>
                      <a:pPr marL="171450" marR="0" lvl="0" indent="-171450" algn="l" defTabSz="1187798"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altLang="zh-CN" sz="1100" b="1">
                          <a:solidFill>
                            <a:schemeClr val="tx2"/>
                          </a:solidFill>
                          <a:latin typeface="Arial" panose="020B0604020202020204" pitchFamily="34" charset="0"/>
                          <a:ea typeface="微软雅黑" panose="020B0503020204020204" pitchFamily="34" charset="-122"/>
                        </a:rPr>
                        <a:t>Efficient data tiering </a:t>
                      </a:r>
                      <a:r>
                        <a:rPr lang="en-US" altLang="zh-CN" sz="1100">
                          <a:solidFill>
                            <a:schemeClr val="tx2"/>
                          </a:solidFill>
                          <a:latin typeface="Arial" panose="020B0604020202020204" pitchFamily="34" charset="0"/>
                          <a:ea typeface="微软雅黑" panose="020B0503020204020204" pitchFamily="34" charset="-122"/>
                        </a:rPr>
                        <a:t>for best performance/cost ratio for end-user.</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07463201"/>
      </p:ext>
    </p:extLst>
  </p:cSld>
  <p:clrMapOvr>
    <a:masterClrMapping/>
  </p:clrMapOvr>
  <p:transition advClick="0" advTm="8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6787" y="128322"/>
            <a:ext cx="11229922" cy="481888"/>
          </a:xfrm>
          <a:prstGeom prst="rect">
            <a:avLst/>
          </a:prstGeom>
        </p:spPr>
        <p:txBody>
          <a:bodyPr vert="horz" wrap="square" lIns="0" tIns="45690" rIns="91380" bIns="45690" rtlCol="0" anchor="t" anchorCtr="0">
            <a:noAutofit/>
          </a:bodyPr>
          <a:lstStyle>
            <a:defPPr>
              <a:defRPr lang="en-US"/>
            </a:defPPr>
            <a:lvl1pPr defTabSz="1187323" fontAlgn="ctr">
              <a:spcBef>
                <a:spcPct val="0"/>
              </a:spcBef>
              <a:buNone/>
              <a:defRPr sz="2800" b="1">
                <a:solidFill>
                  <a:prstClr val="black"/>
                </a:solidFill>
                <a:latin typeface="Arial" panose="020B0604020202020204" pitchFamily="34" charset="0"/>
                <a:ea typeface="微软雅黑" pitchFamily="34" charset="-122"/>
                <a:cs typeface="+mj-cs"/>
              </a:defRPr>
            </a:lvl1pPr>
          </a:lstStyle>
          <a:p>
            <a:pPr defTabSz="1186848"/>
            <a:r>
              <a:rPr lang="en-US" sz="2799"/>
              <a:t>Overall Architecture of Distributed Storage (Four-in-One)</a:t>
            </a:r>
            <a:endParaRPr lang="en-US" altLang="zh-CN" sz="2799"/>
          </a:p>
        </p:txBody>
      </p:sp>
      <p:sp>
        <p:nvSpPr>
          <p:cNvPr id="18" name="标题 1"/>
          <p:cNvSpPr txBox="1">
            <a:spLocks/>
          </p:cNvSpPr>
          <p:nvPr/>
        </p:nvSpPr>
        <p:spPr>
          <a:xfrm>
            <a:off x="392394" y="4956397"/>
            <a:ext cx="11446269" cy="1265127"/>
          </a:xfrm>
          <a:prstGeom prst="rect">
            <a:avLst/>
          </a:prstGeom>
        </p:spPr>
        <p:txBody>
          <a:bodyPr wrap="square" anchor="ctr">
            <a:noAutofit/>
          </a:bodyPr>
          <a:lstStyle>
            <a:lvl1pPr algn="l" defTabSz="673033" rtl="0" fontAlgn="base">
              <a:spcBef>
                <a:spcPct val="0"/>
              </a:spcBef>
              <a:spcAft>
                <a:spcPct val="0"/>
              </a:spcAft>
              <a:defRPr sz="3200" b="1">
                <a:solidFill>
                  <a:schemeClr val="tx2"/>
                </a:solidFill>
                <a:latin typeface="Arial" pitchFamily="34" charset="-122"/>
                <a:ea typeface="微软雅黑" pitchFamily="34" charset="-122"/>
                <a:cs typeface="+mj-cs"/>
              </a:defRPr>
            </a:lvl1pPr>
            <a:lvl2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2pPr>
            <a:lvl3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3pPr>
            <a:lvl4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4pPr>
            <a:lvl5pPr algn="l" defTabSz="673033" rtl="0" fontAlgn="base">
              <a:spcBef>
                <a:spcPct val="0"/>
              </a:spcBef>
              <a:spcAft>
                <a:spcPct val="0"/>
              </a:spcAft>
              <a:defRPr sz="2800">
                <a:solidFill>
                  <a:srgbClr val="990000"/>
                </a:solidFill>
                <a:latin typeface="Arial" panose="020B0604020202020204" pitchFamily="34" charset="0"/>
                <a:ea typeface="黑体" pitchFamily="2" charset="-122"/>
              </a:defRPr>
            </a:lvl5pPr>
            <a:lvl6pPr marL="383873" algn="l" defTabSz="673110" rtl="0" eaLnBrk="1" fontAlgn="base" hangingPunct="1">
              <a:spcBef>
                <a:spcPct val="0"/>
              </a:spcBef>
              <a:spcAft>
                <a:spcPct val="0"/>
              </a:spcAft>
              <a:defRPr sz="2900">
                <a:solidFill>
                  <a:srgbClr val="990000"/>
                </a:solidFill>
                <a:latin typeface="Arial" pitchFamily="34" charset="0"/>
                <a:ea typeface="黑体" pitchFamily="2" charset="-122"/>
              </a:defRPr>
            </a:lvl6pPr>
            <a:lvl7pPr marL="767746" algn="l" defTabSz="673110" rtl="0" eaLnBrk="1" fontAlgn="base" hangingPunct="1">
              <a:spcBef>
                <a:spcPct val="0"/>
              </a:spcBef>
              <a:spcAft>
                <a:spcPct val="0"/>
              </a:spcAft>
              <a:defRPr sz="2900">
                <a:solidFill>
                  <a:srgbClr val="990000"/>
                </a:solidFill>
                <a:latin typeface="Arial" pitchFamily="34" charset="0"/>
                <a:ea typeface="黑体" pitchFamily="2" charset="-122"/>
              </a:defRPr>
            </a:lvl7pPr>
            <a:lvl8pPr marL="1151617" algn="l" defTabSz="673110" rtl="0" eaLnBrk="1" fontAlgn="base" hangingPunct="1">
              <a:spcBef>
                <a:spcPct val="0"/>
              </a:spcBef>
              <a:spcAft>
                <a:spcPct val="0"/>
              </a:spcAft>
              <a:defRPr sz="2900">
                <a:solidFill>
                  <a:srgbClr val="990000"/>
                </a:solidFill>
                <a:latin typeface="Arial" pitchFamily="34" charset="0"/>
                <a:ea typeface="黑体" pitchFamily="2" charset="-122"/>
              </a:defRPr>
            </a:lvl8pPr>
            <a:lvl9pPr marL="1535489" algn="l" defTabSz="673110" rtl="0" eaLnBrk="1" fontAlgn="base" hangingPunct="1">
              <a:spcBef>
                <a:spcPct val="0"/>
              </a:spcBef>
              <a:spcAft>
                <a:spcPct val="0"/>
              </a:spcAft>
              <a:defRPr sz="2900">
                <a:solidFill>
                  <a:srgbClr val="990000"/>
                </a:solidFill>
                <a:latin typeface="Arial" pitchFamily="34" charset="0"/>
                <a:ea typeface="黑体" pitchFamily="2" charset="-122"/>
              </a:defRPr>
            </a:lvl9pPr>
          </a:lstStyle>
          <a:p>
            <a:pPr defTabSz="913851" eaLnBrk="0" fontAlgn="ctr" hangingPunct="0">
              <a:defRPr/>
            </a:pPr>
            <a:r>
              <a:rPr lang="en-US" sz="1799">
                <a:solidFill>
                  <a:srgbClr val="0070C0"/>
                </a:solidFill>
                <a:latin typeface="Arial" panose="020B0604020202020204" pitchFamily="34" charset="0"/>
              </a:rPr>
              <a:t>Architecture advantages</a:t>
            </a:r>
            <a:endParaRPr lang="en-US" altLang="zh-CN" sz="1799" kern="0">
              <a:solidFill>
                <a:srgbClr val="0070C0"/>
              </a:solidFill>
              <a:latin typeface="Arial" panose="020B0604020202020204" pitchFamily="34" charset="0"/>
            </a:endParaRPr>
          </a:p>
          <a:p>
            <a:pPr marL="457017" indent="-457017" defTabSz="913851" eaLnBrk="0" fontAlgn="ctr" hangingPunct="0">
              <a:buFont typeface="Arial" panose="020B0604020202020204" pitchFamily="34" charset="0"/>
              <a:buChar char="•"/>
              <a:defRPr/>
            </a:pPr>
            <a:r>
              <a:rPr lang="en-US" sz="1599">
                <a:solidFill>
                  <a:srgbClr val="0070C0"/>
                </a:solidFill>
                <a:latin typeface="Arial" panose="020B0604020202020204" pitchFamily="34" charset="0"/>
              </a:rPr>
              <a:t>Convergence of the block, object, NAS, and HDFS services, implementing data flow and service interworking</a:t>
            </a:r>
            <a:endParaRPr lang="en-US" altLang="zh-CN" sz="1599" kern="0">
              <a:solidFill>
                <a:srgbClr val="0070C0"/>
              </a:solidFill>
              <a:latin typeface="Arial" panose="020B0604020202020204" pitchFamily="34" charset="0"/>
            </a:endParaRPr>
          </a:p>
          <a:p>
            <a:pPr marL="457017" indent="-457017" defTabSz="913851" eaLnBrk="0" fontAlgn="ctr" hangingPunct="0">
              <a:buFont typeface="Arial" panose="020B0604020202020204" pitchFamily="34" charset="0"/>
              <a:buChar char="•"/>
              <a:defRPr/>
            </a:pPr>
            <a:r>
              <a:rPr lang="en-US" sz="1599">
                <a:solidFill>
                  <a:srgbClr val="0070C0"/>
                </a:solidFill>
                <a:latin typeface="Arial" panose="020B0604020202020204" pitchFamily="34" charset="0"/>
              </a:rPr>
              <a:t>Introducing advantages of the professional storage to achieve optimal convergence of performance, reliability, usability, cost, and scalability</a:t>
            </a:r>
            <a:endParaRPr lang="en-US" altLang="zh-CN" sz="1599" kern="0">
              <a:solidFill>
                <a:srgbClr val="0070C0"/>
              </a:solidFill>
              <a:latin typeface="Arial" panose="020B0604020202020204" pitchFamily="34" charset="0"/>
            </a:endParaRPr>
          </a:p>
          <a:p>
            <a:pPr marL="457017" indent="-457017" defTabSz="913851" eaLnBrk="0" fontAlgn="ctr" hangingPunct="0">
              <a:buFont typeface="Arial" panose="020B0604020202020204" pitchFamily="34" charset="0"/>
              <a:buChar char="•"/>
              <a:defRPr/>
            </a:pPr>
            <a:r>
              <a:rPr lang="en-US" sz="1599">
                <a:solidFill>
                  <a:srgbClr val="0070C0"/>
                </a:solidFill>
                <a:latin typeface="Arial" panose="020B0604020202020204" pitchFamily="34" charset="0"/>
              </a:rPr>
              <a:t>Convergence of software and hardware, optimizing performance and reliability based on customized hardware</a:t>
            </a:r>
            <a:endParaRPr lang="en-US" altLang="zh-CN" sz="1599" kern="0">
              <a:solidFill>
                <a:srgbClr val="0070C0"/>
              </a:solidFill>
              <a:latin typeface="Arial" panose="020B0604020202020204" pitchFamily="34" charset="0"/>
            </a:endParaRPr>
          </a:p>
        </p:txBody>
      </p:sp>
      <p:grpSp>
        <p:nvGrpSpPr>
          <p:cNvPr id="5" name="组合 4"/>
          <p:cNvGrpSpPr/>
          <p:nvPr/>
        </p:nvGrpSpPr>
        <p:grpSpPr>
          <a:xfrm>
            <a:off x="511105" y="823280"/>
            <a:ext cx="11059367" cy="4044480"/>
            <a:chOff x="648781" y="1378793"/>
            <a:chExt cx="11063687" cy="3813766"/>
          </a:xfrm>
        </p:grpSpPr>
        <p:grpSp>
          <p:nvGrpSpPr>
            <p:cNvPr id="23" name="组合 22"/>
            <p:cNvGrpSpPr/>
            <p:nvPr/>
          </p:nvGrpSpPr>
          <p:grpSpPr>
            <a:xfrm>
              <a:off x="656717" y="1378793"/>
              <a:ext cx="11055751" cy="3179427"/>
              <a:chOff x="656717" y="1426686"/>
              <a:chExt cx="11055751" cy="3601719"/>
            </a:xfrm>
          </p:grpSpPr>
          <p:sp>
            <p:nvSpPr>
              <p:cNvPr id="16" name="圆角矩形 15"/>
              <p:cNvSpPr/>
              <p:nvPr/>
            </p:nvSpPr>
            <p:spPr bwMode="auto">
              <a:xfrm>
                <a:off x="10196405" y="1426687"/>
                <a:ext cx="1516063" cy="3601718"/>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r>
                  <a:rPr lang="en-US" sz="1599" b="1">
                    <a:solidFill>
                      <a:srgbClr val="FFFFFF"/>
                    </a:solidFill>
                    <a:latin typeface="Arial" panose="020B0604020202020204" pitchFamily="34" charset="0"/>
                  </a:rPr>
                  <a:t>O&amp;M Plane</a:t>
                </a:r>
              </a:p>
              <a:p>
                <a:pPr algn="ctr" defTabSz="875502" eaLnBrk="0" fontAlgn="ctr" hangingPunct="0"/>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solidFill>
                      <a:srgbClr val="FFFFFF"/>
                    </a:solidFill>
                    <a:latin typeface="Arial" panose="020B0604020202020204" pitchFamily="34" charset="0"/>
                  </a:rPr>
                  <a:t>Cluster Management</a:t>
                </a:r>
              </a:p>
              <a:p>
                <a:pPr algn="ctr" defTabSz="875502" eaLnBrk="0" fontAlgn="ctr" hangingPunct="0"/>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err="1">
                    <a:solidFill>
                      <a:srgbClr val="FFFFFF"/>
                    </a:solidFill>
                    <a:latin typeface="Arial" panose="020B0604020202020204" pitchFamily="34" charset="0"/>
                  </a:rPr>
                  <a:t>DeviceManger</a:t>
                </a:r>
                <a:endParaRPr lang="en-US" sz="1399">
                  <a:solidFill>
                    <a:srgbClr val="FFFFFF"/>
                  </a:solidFill>
                  <a:latin typeface="Arial" panose="020B0604020202020204" pitchFamily="34" charset="0"/>
                </a:endParaRPr>
              </a:p>
              <a:p>
                <a:pPr algn="ctr" defTabSz="875502" eaLnBrk="0" fontAlgn="ctr" hangingPunct="0"/>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err="1">
                    <a:solidFill>
                      <a:srgbClr val="FFFFFF"/>
                    </a:solidFill>
                    <a:latin typeface="Arial" panose="020B0604020202020204" pitchFamily="34" charset="0"/>
                  </a:rPr>
                  <a:t>QoS</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solidFill>
                      <a:srgbClr val="FFFFFF"/>
                    </a:solidFill>
                    <a:latin typeface="Arial" panose="020B0604020202020204" pitchFamily="34" charset="0"/>
                  </a:rPr>
                  <a:t>License/Alarm/</a:t>
                </a:r>
              </a:p>
              <a:p>
                <a:pPr algn="ctr" defTabSz="875502" eaLnBrk="0" fontAlgn="ctr" hangingPunct="0"/>
                <a:r>
                  <a:rPr lang="en-US" sz="1399">
                    <a:solidFill>
                      <a:srgbClr val="FFFFFF"/>
                    </a:solidFill>
                    <a:latin typeface="Arial" panose="020B0604020202020204" pitchFamily="34" charset="0"/>
                  </a:rPr>
                  <a:t>Log</a:t>
                </a:r>
              </a:p>
              <a:p>
                <a:pPr algn="ctr" defTabSz="875502" eaLnBrk="0" fontAlgn="ctr" hangingPunct="0"/>
                <a:r>
                  <a:rPr lang="en-US" sz="1399">
                    <a:solidFill>
                      <a:srgbClr val="FFFFFF"/>
                    </a:solidFill>
                    <a:latin typeface="Arial" panose="020B0604020202020204" pitchFamily="34" charset="0"/>
                  </a:rPr>
                  <a:t>Authentication</a:t>
                </a:r>
              </a:p>
              <a:p>
                <a:pPr algn="ctr" defTabSz="875502" eaLnBrk="0" fontAlgn="ctr" hangingPunct="0"/>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r>
                  <a:rPr lang="en-US" sz="1399">
                    <a:solidFill>
                      <a:srgbClr val="FFFFFF"/>
                    </a:solidFill>
                    <a:latin typeface="Arial" panose="020B0604020202020204" pitchFamily="34" charset="0"/>
                  </a:rPr>
                  <a:t>eService</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21" name="组合 20"/>
              <p:cNvGrpSpPr/>
              <p:nvPr/>
            </p:nvGrpSpPr>
            <p:grpSpPr>
              <a:xfrm>
                <a:off x="656717" y="1426686"/>
                <a:ext cx="9449307" cy="3601716"/>
                <a:chOff x="656717" y="1394619"/>
                <a:chExt cx="9449307" cy="3318978"/>
              </a:xfrm>
            </p:grpSpPr>
            <p:grpSp>
              <p:nvGrpSpPr>
                <p:cNvPr id="3" name="组合 2"/>
                <p:cNvGrpSpPr/>
                <p:nvPr/>
              </p:nvGrpSpPr>
              <p:grpSpPr>
                <a:xfrm>
                  <a:off x="656717" y="1394619"/>
                  <a:ext cx="9449307" cy="3318978"/>
                  <a:chOff x="656717" y="2216561"/>
                  <a:chExt cx="9449307" cy="2923689"/>
                </a:xfrm>
              </p:grpSpPr>
              <p:sp>
                <p:nvSpPr>
                  <p:cNvPr id="7" name="圆角矩形 8"/>
                  <p:cNvSpPr/>
                  <p:nvPr/>
                </p:nvSpPr>
                <p:spPr bwMode="auto">
                  <a:xfrm>
                    <a:off x="656717" y="4420292"/>
                    <a:ext cx="9449307" cy="719958"/>
                  </a:xfrm>
                  <a:prstGeom prst="roundRect">
                    <a:avLst>
                      <a:gd name="adj" fmla="val 0"/>
                    </a:avLst>
                  </a:prstGeom>
                  <a:solidFill>
                    <a:srgbClr val="00B0F0"/>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defRPr/>
                    </a:pPr>
                    <a:r>
                      <a:rPr lang="en-US" sz="1599" b="1">
                        <a:solidFill>
                          <a:srgbClr val="FFFFFF"/>
                        </a:solidFill>
                        <a:latin typeface="Arial" panose="020B0604020202020204" pitchFamily="34" charset="0"/>
                      </a:rPr>
                      <a:t>Persistence Layer</a:t>
                    </a:r>
                  </a:p>
                  <a:p>
                    <a:pPr algn="ctr" defTabSz="875502" eaLnBrk="0" fontAlgn="ctr" hangingPunct="0">
                      <a:defRPr/>
                    </a:pPr>
                    <a:r>
                      <a:rPr lang="en-US" sz="1399">
                        <a:solidFill>
                          <a:srgbClr val="FFFFFF"/>
                        </a:solidFill>
                        <a:latin typeface="Arial" panose="020B0604020202020204" pitchFamily="34" charset="0"/>
                      </a:rPr>
                      <a:t>Mirror         Erasure Coding        Fast Reconstruction          Write-back Cache          </a:t>
                    </a:r>
                    <a:r>
                      <a:rPr lang="en-US" sz="1399" err="1">
                        <a:solidFill>
                          <a:srgbClr val="FFFFFF"/>
                        </a:solidFill>
                        <a:latin typeface="Arial" panose="020B0604020202020204" pitchFamily="34" charset="0"/>
                      </a:rPr>
                      <a:t>SmartCache</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8" name="圆角矩形 7"/>
                  <p:cNvSpPr/>
                  <p:nvPr/>
                </p:nvSpPr>
                <p:spPr bwMode="auto">
                  <a:xfrm>
                    <a:off x="656717" y="3518856"/>
                    <a:ext cx="9449307" cy="828348"/>
                  </a:xfrm>
                  <a:prstGeom prst="roundRect">
                    <a:avLst>
                      <a:gd name="adj" fmla="val 0"/>
                    </a:avLst>
                  </a:prstGeom>
                  <a:solidFill>
                    <a:srgbClr val="00B0F0"/>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967003" fontAlgn="ctr">
                      <a:defRPr/>
                    </a:pPr>
                    <a:r>
                      <a:rPr lang="en-US" sz="1599" b="1">
                        <a:solidFill>
                          <a:srgbClr val="FFFFFF"/>
                        </a:solidFill>
                        <a:latin typeface="Arial" panose="020B0604020202020204" pitchFamily="34" charset="0"/>
                      </a:rPr>
                      <a:t>Index Layer</a:t>
                    </a:r>
                  </a:p>
                  <a:p>
                    <a:pPr algn="ctr" defTabSz="967003" fontAlgn="ctr">
                      <a:defRPr/>
                    </a:pPr>
                    <a:r>
                      <a:rPr lang="en-US" sz="1399">
                        <a:solidFill>
                          <a:srgbClr val="FFFFFF"/>
                        </a:solidFill>
                        <a:latin typeface="Arial" panose="020B0604020202020204" pitchFamily="34" charset="0"/>
                      </a:rPr>
                      <a:t>Write Ahead Log         Snapshot</a:t>
                    </a:r>
                    <a:r>
                      <a:rPr lang="en-US" sz="1399" baseline="30000">
                        <a:solidFill>
                          <a:srgbClr val="FFFFFF"/>
                        </a:solidFill>
                        <a:latin typeface="Arial" panose="020B0604020202020204" pitchFamily="34" charset="0"/>
                      </a:rPr>
                      <a:t> </a:t>
                    </a:r>
                    <a:r>
                      <a:rPr lang="en-US" sz="1399">
                        <a:solidFill>
                          <a:srgbClr val="FFFFFF"/>
                        </a:solidFill>
                        <a:latin typeface="Arial" panose="020B0604020202020204" pitchFamily="34" charset="0"/>
                      </a:rPr>
                      <a:t>         Compression          Deduplication         Garbage Collection</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grpSp>
                <p:nvGrpSpPr>
                  <p:cNvPr id="2" name="组合 1"/>
                  <p:cNvGrpSpPr/>
                  <p:nvPr/>
                </p:nvGrpSpPr>
                <p:grpSpPr>
                  <a:xfrm>
                    <a:off x="656717" y="2216561"/>
                    <a:ext cx="7106159" cy="1229143"/>
                    <a:chOff x="656717" y="2216561"/>
                    <a:chExt cx="9156342" cy="1229143"/>
                  </a:xfrm>
                </p:grpSpPr>
                <p:sp>
                  <p:nvSpPr>
                    <p:cNvPr id="9" name="圆角矩形 8"/>
                    <p:cNvSpPr/>
                    <p:nvPr/>
                  </p:nvSpPr>
                  <p:spPr bwMode="auto">
                    <a:xfrm>
                      <a:off x="656717" y="2216561"/>
                      <a:ext cx="2565720"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399">
                          <a:solidFill>
                            <a:srgbClr val="FFFFFF"/>
                          </a:solidFill>
                          <a:latin typeface="Arial" panose="020B0604020202020204" pitchFamily="34" charset="0"/>
                        </a:rPr>
                        <a:t>VBS (SCSI/iSCSI)</a:t>
                      </a:r>
                    </a:p>
                  </p:txBody>
                </p:sp>
                <p:sp>
                  <p:nvSpPr>
                    <p:cNvPr id="10" name="圆角矩形 9"/>
                    <p:cNvSpPr/>
                    <p:nvPr/>
                  </p:nvSpPr>
                  <p:spPr bwMode="auto">
                    <a:xfrm>
                      <a:off x="656717" y="2615121"/>
                      <a:ext cx="2565720"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solidFill>
                            <a:srgbClr val="FFFFFF"/>
                          </a:solidFill>
                          <a:latin typeface="Arial" panose="020B0604020202020204" pitchFamily="34" charset="0"/>
                        </a:rPr>
                        <a:t>Block</a:t>
                      </a:r>
                    </a:p>
                    <a:p>
                      <a:pPr algn="ctr" defTabSz="875502" eaLnBrk="0" fontAlgn="ctr" hangingPunct="0">
                        <a:defRPr/>
                      </a:pPr>
                      <a:r>
                        <a:rPr lang="en-US" sz="1399">
                          <a:solidFill>
                            <a:srgbClr val="FFFFFF"/>
                          </a:solidFill>
                          <a:latin typeface="Arial" panose="020B0604020202020204" pitchFamily="34" charset="0"/>
                        </a:rPr>
                        <a:t>LUN        Volume        </a:t>
                      </a:r>
                    </a:p>
                    <a:p>
                      <a:pPr algn="ctr" defTabSz="875502" eaLnBrk="0" fontAlgn="ctr" hangingPunct="0">
                        <a:defRPr/>
                      </a:pPr>
                      <a:r>
                        <a:rPr lang="en-US" sz="1399">
                          <a:solidFill>
                            <a:srgbClr val="FFFFFF"/>
                          </a:solidFill>
                          <a:latin typeface="Arial" panose="020B0604020202020204" pitchFamily="34" charset="0"/>
                        </a:rPr>
                        <a:t>L1 Cache</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11" name="圆角矩形 10"/>
                    <p:cNvSpPr/>
                    <p:nvPr/>
                  </p:nvSpPr>
                  <p:spPr bwMode="auto">
                    <a:xfrm>
                      <a:off x="3351959" y="2216561"/>
                      <a:ext cx="1693777"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0" tIns="60920" rIns="0" bIns="60920" numCol="1" rtlCol="0" anchor="ctr" anchorCtr="0" compatLnSpc="1">
                      <a:prstTxWarp prst="textNoShape">
                        <a:avLst/>
                      </a:prstTxWarp>
                      <a:noAutofit/>
                    </a:bodyPr>
                    <a:lstStyle/>
                    <a:p>
                      <a:pPr algn="ctr" defTabSz="875502" eaLnBrk="0" fontAlgn="ctr" hangingPunct="0">
                        <a:defRPr/>
                      </a:pPr>
                      <a:r>
                        <a:rPr lang="en-US" sz="1399">
                          <a:solidFill>
                            <a:srgbClr val="FFFFFF"/>
                          </a:solidFill>
                          <a:latin typeface="Arial" panose="020B0604020202020204" pitchFamily="34" charset="0"/>
                        </a:rPr>
                        <a:t>NFS/SMB</a:t>
                      </a:r>
                    </a:p>
                  </p:txBody>
                </p:sp>
                <p:sp>
                  <p:nvSpPr>
                    <p:cNvPr id="12" name="圆角矩形 11"/>
                    <p:cNvSpPr/>
                    <p:nvPr/>
                  </p:nvSpPr>
                  <p:spPr bwMode="auto">
                    <a:xfrm>
                      <a:off x="3360817" y="2615121"/>
                      <a:ext cx="2413015"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solidFill>
                            <a:srgbClr val="FFFFFF"/>
                          </a:solidFill>
                          <a:latin typeface="Arial" panose="020B0604020202020204" pitchFamily="34" charset="0"/>
                        </a:rPr>
                        <a:t>File</a:t>
                      </a:r>
                    </a:p>
                    <a:p>
                      <a:pPr algn="ctr" defTabSz="875502" eaLnBrk="0" fontAlgn="ctr" hangingPunct="0">
                        <a:defRPr/>
                      </a:pPr>
                      <a:r>
                        <a:rPr lang="en-US" sz="1399" err="1">
                          <a:solidFill>
                            <a:srgbClr val="FFFFFF"/>
                          </a:solidFill>
                          <a:latin typeface="Arial" panose="020B0604020202020204" pitchFamily="34" charset="0"/>
                        </a:rPr>
                        <a:t>DriectIO</a:t>
                      </a:r>
                      <a:r>
                        <a:rPr lang="en-US" sz="1399">
                          <a:solidFill>
                            <a:srgbClr val="FFFFFF"/>
                          </a:solidFill>
                          <a:latin typeface="Arial" panose="020B0604020202020204" pitchFamily="34" charset="0"/>
                        </a:rPr>
                        <a:t>   L1 Cache       MDS       </a:t>
                      </a:r>
                    </a:p>
                  </p:txBody>
                </p:sp>
                <p:sp>
                  <p:nvSpPr>
                    <p:cNvPr id="13" name="圆角矩形 12"/>
                    <p:cNvSpPr/>
                    <p:nvPr/>
                  </p:nvSpPr>
                  <p:spPr bwMode="auto">
                    <a:xfrm>
                      <a:off x="7616184" y="2615121"/>
                      <a:ext cx="2196874" cy="830583"/>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599" b="1">
                          <a:solidFill>
                            <a:srgbClr val="FFFFFF"/>
                          </a:solidFill>
                          <a:latin typeface="Arial" panose="020B0604020202020204" pitchFamily="34" charset="0"/>
                        </a:rPr>
                        <a:t>Object</a:t>
                      </a:r>
                    </a:p>
                    <a:p>
                      <a:pPr algn="ctr" defTabSz="875502" eaLnBrk="0" fontAlgn="ctr" hangingPunct="0">
                        <a:defRPr/>
                      </a:pPr>
                      <a:r>
                        <a:rPr lang="en-US" sz="1399">
                          <a:solidFill>
                            <a:srgbClr val="FFFFFF"/>
                          </a:solidFill>
                          <a:latin typeface="Arial" panose="020B0604020202020204" pitchFamily="34" charset="0"/>
                        </a:rPr>
                        <a:t>LS    OSC        Billing</a:t>
                      </a:r>
                      <a:endParaRPr lang="en-US" altLang="zh-CN" sz="1599" b="1" kern="0">
                        <a:solidFill>
                          <a:srgbClr val="FFFFFF"/>
                        </a:solidFill>
                        <a:latin typeface="Arial" panose="020B0604020202020204" pitchFamily="34" charset="0"/>
                        <a:ea typeface="微软雅黑" panose="020B0503020204020204" pitchFamily="34" charset="-122"/>
                        <a:cs typeface="Arial" pitchFamily="34" charset="0"/>
                      </a:endParaRPr>
                    </a:p>
                  </p:txBody>
                </p:sp>
                <p:sp>
                  <p:nvSpPr>
                    <p:cNvPr id="14" name="圆角矩形 13"/>
                    <p:cNvSpPr/>
                    <p:nvPr/>
                  </p:nvSpPr>
                  <p:spPr bwMode="auto">
                    <a:xfrm>
                      <a:off x="7616184" y="2216561"/>
                      <a:ext cx="2196875"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r>
                        <a:rPr lang="en-US" sz="1399">
                          <a:solidFill>
                            <a:srgbClr val="FFFFFF"/>
                          </a:solidFill>
                          <a:latin typeface="Arial" panose="020B0604020202020204" pitchFamily="34" charset="0"/>
                        </a:rPr>
                        <a:t>S3/SWIFT</a:t>
                      </a:r>
                    </a:p>
                  </p:txBody>
                </p:sp>
                <p:sp>
                  <p:nvSpPr>
                    <p:cNvPr id="15" name="圆角矩形 14"/>
                    <p:cNvSpPr/>
                    <p:nvPr/>
                  </p:nvSpPr>
                  <p:spPr bwMode="auto">
                    <a:xfrm>
                      <a:off x="5175258" y="2216561"/>
                      <a:ext cx="2300937" cy="346625"/>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121840" tIns="60920" rIns="121840" bIns="60920" numCol="1" rtlCol="0" anchor="ctr" anchorCtr="0" compatLnSpc="1">
                      <a:prstTxWarp prst="textNoShape">
                        <a:avLst/>
                      </a:prstTxWarp>
                      <a:noAutofit/>
                    </a:bodyPr>
                    <a:lstStyle/>
                    <a:p>
                      <a:pPr algn="ctr" defTabSz="875502" eaLnBrk="0" fontAlgn="ctr" hangingPunct="0">
                        <a:defRPr/>
                      </a:pPr>
                      <a:r>
                        <a:rPr lang="en-US" sz="1399">
                          <a:solidFill>
                            <a:srgbClr val="FFFFFF"/>
                          </a:solidFill>
                          <a:latin typeface="Arial" panose="020B0604020202020204" pitchFamily="34" charset="0"/>
                        </a:rPr>
                        <a:t>HDFS</a:t>
                      </a:r>
                    </a:p>
                  </p:txBody>
                </p:sp>
              </p:grpSp>
              <p:sp>
                <p:nvSpPr>
                  <p:cNvPr id="19" name="圆角矩形 18"/>
                  <p:cNvSpPr/>
                  <p:nvPr/>
                </p:nvSpPr>
                <p:spPr bwMode="auto">
                  <a:xfrm>
                    <a:off x="7853255" y="2216561"/>
                    <a:ext cx="2252769" cy="1229149"/>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solidFill>
                          <a:srgbClr val="FFFFFF"/>
                        </a:solidFill>
                        <a:latin typeface="Arial" panose="020B0604020202020204" pitchFamily="34" charset="0"/>
                      </a:rPr>
                      <a:t>Disaster Recovery</a:t>
                    </a:r>
                  </a:p>
                  <a:p>
                    <a:pPr algn="ctr" defTabSz="875502" eaLnBrk="0" fontAlgn="ctr" hangingPunct="0">
                      <a:defRPr/>
                    </a:pP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defRPr/>
                    </a:pPr>
                    <a:r>
                      <a:rPr lang="en-US" sz="1399" err="1">
                        <a:solidFill>
                          <a:srgbClr val="FFFFFF"/>
                        </a:solidFill>
                        <a:latin typeface="Arial" panose="020B0604020202020204" pitchFamily="34" charset="0"/>
                      </a:rPr>
                      <a:t>HyperReplication</a:t>
                    </a:r>
                    <a:r>
                      <a:rPr lang="en-US" sz="1399">
                        <a:solidFill>
                          <a:srgbClr val="FFFFFF"/>
                        </a:solidFill>
                        <a:latin typeface="Arial" panose="020B0604020202020204" pitchFamily="34" charset="0"/>
                      </a:rPr>
                      <a:t>              </a:t>
                    </a:r>
                  </a:p>
                  <a:p>
                    <a:pPr algn="ctr" defTabSz="875502" eaLnBrk="0" fontAlgn="ctr" hangingPunct="0">
                      <a:defRPr/>
                    </a:pPr>
                    <a:r>
                      <a:rPr lang="en-US" sz="1399" err="1">
                        <a:solidFill>
                          <a:srgbClr val="FFFFFF"/>
                        </a:solidFill>
                        <a:latin typeface="Arial" panose="020B0604020202020204" pitchFamily="34" charset="0"/>
                      </a:rPr>
                      <a:t>HyperMetro</a:t>
                    </a:r>
                    <a:r>
                      <a:rPr lang="en-US" sz="1399" baseline="30000">
                        <a:solidFill>
                          <a:srgbClr val="FFFFFF"/>
                        </a:solidFill>
                        <a:latin typeface="Arial" panose="020B0604020202020204" pitchFamily="34" charset="0"/>
                      </a:rPr>
                      <a:t> </a:t>
                    </a:r>
                    <a:r>
                      <a:rPr lang="en-US" sz="1399">
                        <a:solidFill>
                          <a:srgbClr val="FFFFFF"/>
                        </a:solidFill>
                        <a:latin typeface="Arial" panose="020B0604020202020204" pitchFamily="34" charset="0"/>
                      </a:rPr>
                      <a:t>             </a:t>
                    </a:r>
                  </a:p>
                </p:txBody>
              </p:sp>
            </p:grpSp>
            <p:sp>
              <p:nvSpPr>
                <p:cNvPr id="20" name="圆角矩形 19"/>
                <p:cNvSpPr/>
                <p:nvPr/>
              </p:nvSpPr>
              <p:spPr bwMode="auto">
                <a:xfrm>
                  <a:off x="4736710" y="1847075"/>
                  <a:ext cx="1212545" cy="942881"/>
                </a:xfrm>
                <a:prstGeom prst="roundRect">
                  <a:avLst>
                    <a:gd name="adj" fmla="val 2557"/>
                  </a:avLst>
                </a:prstGeom>
                <a:solidFill>
                  <a:srgbClr val="00B0F0"/>
                </a:solidFill>
                <a:ln w="9525" cap="flat" cmpd="sng" algn="ctr">
                  <a:noFill/>
                  <a:prstDash val="solid"/>
                  <a:headEnd type="none" w="med" len="med"/>
                  <a:tailEnd type="none" w="med" len="med"/>
                </a:ln>
                <a:effectLst/>
              </p:spPr>
              <p:txBody>
                <a:bodyPr vert="horz" wrap="square" lIns="71953" tIns="60920" rIns="71953" bIns="60920" numCol="1" rtlCol="0" anchor="ctr" anchorCtr="0" compatLnSpc="1">
                  <a:prstTxWarp prst="textNoShape">
                    <a:avLst/>
                  </a:prstTxWarp>
                  <a:noAutofit/>
                </a:bodyPr>
                <a:lstStyle/>
                <a:p>
                  <a:pPr algn="ctr" defTabSz="875502" eaLnBrk="0" fontAlgn="ctr" hangingPunct="0">
                    <a:defRPr/>
                  </a:pPr>
                  <a:r>
                    <a:rPr lang="en-US" sz="1599" b="1">
                      <a:solidFill>
                        <a:srgbClr val="FFFFFF"/>
                      </a:solidFill>
                      <a:latin typeface="Arial" panose="020B0604020202020204" pitchFamily="34" charset="0"/>
                    </a:rPr>
                    <a:t>HDFS</a:t>
                  </a:r>
                  <a:r>
                    <a:rPr lang="en-US" sz="1399">
                      <a:solidFill>
                        <a:srgbClr val="FFFFFF"/>
                      </a:solidFill>
                      <a:latin typeface="Arial" panose="020B0604020202020204" pitchFamily="34" charset="0"/>
                    </a:rPr>
                    <a:t>      </a:t>
                  </a:r>
                </a:p>
                <a:p>
                  <a:pPr algn="ctr" defTabSz="875502" eaLnBrk="0" fontAlgn="ctr" hangingPunct="0">
                    <a:defRPr/>
                  </a:pPr>
                  <a:r>
                    <a:rPr lang="en-US" sz="1399" err="1">
                      <a:solidFill>
                        <a:srgbClr val="FFFFFF"/>
                      </a:solidFill>
                      <a:latin typeface="Arial" panose="020B0604020202020204" pitchFamily="34" charset="0"/>
                    </a:rPr>
                    <a:t>NameNode</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a:p>
                  <a:pPr algn="ctr" defTabSz="875502" eaLnBrk="0" fontAlgn="ctr" hangingPunct="0">
                    <a:defRPr/>
                  </a:pPr>
                  <a:r>
                    <a:rPr lang="en-US" sz="1799">
                      <a:solidFill>
                        <a:srgbClr val="FFFFFF"/>
                      </a:solidFill>
                      <a:latin typeface="Arial" panose="020B0604020202020204" pitchFamily="34" charset="0"/>
                      <a:ea typeface="微软雅黑" panose="020B0503020204020204" pitchFamily="34" charset="-122"/>
                      <a:cs typeface="Arial" pitchFamily="34" charset="0"/>
                    </a:rPr>
                    <a:t>      </a:t>
                  </a:r>
                </a:p>
              </p:txBody>
            </p:sp>
          </p:grpSp>
        </p:grpSp>
        <p:sp>
          <p:nvSpPr>
            <p:cNvPr id="22" name="圆角矩形 8"/>
            <p:cNvSpPr/>
            <p:nvPr/>
          </p:nvSpPr>
          <p:spPr bwMode="auto">
            <a:xfrm>
              <a:off x="648781" y="4640351"/>
              <a:ext cx="11055751" cy="552208"/>
            </a:xfrm>
            <a:prstGeom prst="roundRect">
              <a:avLst>
                <a:gd name="adj" fmla="val 0"/>
              </a:avLst>
            </a:prstGeom>
            <a:solidFill>
              <a:schemeClr val="bg2">
                <a:lumMod val="50000"/>
              </a:schemeClr>
            </a:solidFill>
            <a:ln w="9525" cap="flat" cmpd="sng" algn="ctr">
              <a:noFill/>
              <a:prstDash val="solid"/>
              <a:headEnd type="none" w="med" len="med"/>
              <a:tailEnd type="none" w="med" len="med"/>
            </a:ln>
            <a:effectLst/>
          </p:spPr>
          <p:txBody>
            <a:bodyPr wrap="square" lIns="47957" tIns="0" rIns="47957" bIns="60893" anchor="ctr" anchorCtr="0">
              <a:noAutofit/>
            </a:bodyPr>
            <a:lstStyle/>
            <a:p>
              <a:pPr algn="ctr" defTabSz="875502" eaLnBrk="0" fontAlgn="ctr" hangingPunct="0">
                <a:defRPr/>
              </a:pPr>
              <a:r>
                <a:rPr lang="en-US" sz="1599" b="1">
                  <a:solidFill>
                    <a:srgbClr val="FFFFFF"/>
                  </a:solidFill>
                  <a:latin typeface="Arial" panose="020B0604020202020204" pitchFamily="34" charset="0"/>
                </a:rPr>
                <a:t>Hardware</a:t>
              </a:r>
            </a:p>
            <a:p>
              <a:pPr algn="ctr" defTabSz="875502" eaLnBrk="0" fontAlgn="ctr" hangingPunct="0">
                <a:defRPr/>
              </a:pPr>
              <a:r>
                <a:rPr lang="en-US" sz="1399">
                  <a:solidFill>
                    <a:srgbClr val="FFFFFF"/>
                  </a:solidFill>
                  <a:latin typeface="Arial" panose="020B0604020202020204" pitchFamily="34" charset="0"/>
                </a:rPr>
                <a:t>x86          </a:t>
              </a:r>
              <a:r>
                <a:rPr lang="en-US" sz="1399" err="1">
                  <a:solidFill>
                    <a:srgbClr val="FFFFFF"/>
                  </a:solidFill>
                  <a:latin typeface="Arial" panose="020B0604020202020204" pitchFamily="34" charset="0"/>
                </a:rPr>
                <a:t>Kunpeng</a:t>
              </a:r>
              <a:endParaRPr lang="en-US" altLang="zh-CN" sz="1399" kern="0">
                <a:solidFill>
                  <a:srgbClr val="FFFFFF"/>
                </a:solidFill>
                <a:latin typeface="Arial" panose="020B0604020202020204" pitchFamily="34" charset="0"/>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3532643536"/>
      </p:ext>
    </p:extLst>
  </p:cSld>
  <p:clrMapOvr>
    <a:masterClrMapping/>
  </p:clrMapOvr>
  <p:transition advClick="0" advTm="8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a:bodyPr>
          <a:lstStyle/>
          <a:p>
            <a:r>
              <a:rPr lang="en-US" i="1"/>
              <a:t>OceanStor Edge (Arctic)</a:t>
            </a:r>
          </a:p>
        </p:txBody>
      </p:sp>
      <p:sp>
        <p:nvSpPr>
          <p:cNvPr id="5" name="Text Placeholder 4">
            <a:extLst>
              <a:ext uri="{FF2B5EF4-FFF2-40B4-BE49-F238E27FC236}">
                <a16:creationId xmlns:a16="http://schemas.microsoft.com/office/drawing/2014/main" id="{94C97593-8A70-4EEE-8CCC-8D2E25478E84}"/>
              </a:ext>
            </a:extLst>
          </p:cNvPr>
          <p:cNvSpPr>
            <a:spLocks noGrp="1"/>
          </p:cNvSpPr>
          <p:nvPr>
            <p:ph type="subTitle" idx="1"/>
          </p:nvPr>
        </p:nvSpPr>
        <p:spPr>
          <a:xfrm>
            <a:off x="1282012" y="4183085"/>
            <a:ext cx="7432728" cy="1203582"/>
          </a:xfrm>
        </p:spPr>
        <p:txBody>
          <a:bodyPr vert="horz" lIns="91440" tIns="45720" rIns="91440" bIns="45720" rtlCol="0" anchor="t">
            <a:normAutofit/>
          </a:bodyPr>
          <a:lstStyle/>
          <a:p>
            <a:pPr>
              <a:spcAft>
                <a:spcPts val="600"/>
              </a:spcAft>
            </a:pPr>
            <a:r>
              <a:rPr lang="en-US" b="1"/>
              <a:t>FusionCube 500</a:t>
            </a:r>
            <a:endParaRPr lang="en-US"/>
          </a:p>
        </p:txBody>
      </p:sp>
    </p:spTree>
    <p:extLst>
      <p:ext uri="{BB962C8B-B14F-4D97-AF65-F5344CB8AC3E}">
        <p14:creationId xmlns:p14="http://schemas.microsoft.com/office/powerpoint/2010/main" val="321688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0E15F940-D852-44CE-82FC-C7E6F202A7D7}"/>
              </a:ext>
            </a:extLst>
          </p:cNvPr>
          <p:cNvPicPr>
            <a:picLocks noGrp="1" noChangeAspect="1"/>
          </p:cNvPicPr>
          <p:nvPr>
            <p:ph idx="10"/>
          </p:nvPr>
        </p:nvPicPr>
        <p:blipFill>
          <a:blip r:embed="rId3"/>
          <a:stretch>
            <a:fillRect/>
          </a:stretch>
        </p:blipFill>
        <p:spPr>
          <a:xfrm>
            <a:off x="-6483" y="1116"/>
            <a:ext cx="12191691" cy="6857633"/>
          </a:xfrm>
        </p:spPr>
      </p:pic>
    </p:spTree>
    <p:extLst>
      <p:ext uri="{BB962C8B-B14F-4D97-AF65-F5344CB8AC3E}">
        <p14:creationId xmlns:p14="http://schemas.microsoft.com/office/powerpoint/2010/main" val="99099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885C6C11-B757-4AFB-977E-0E1082861EF8}"/>
              </a:ext>
            </a:extLst>
          </p:cNvPr>
          <p:cNvPicPr>
            <a:picLocks noChangeAspect="1"/>
          </p:cNvPicPr>
          <p:nvPr/>
        </p:nvPicPr>
        <p:blipFill>
          <a:blip r:embed="rId2"/>
          <a:stretch>
            <a:fillRect/>
          </a:stretch>
        </p:blipFill>
        <p:spPr>
          <a:xfrm>
            <a:off x="79829" y="-63953"/>
            <a:ext cx="12129104" cy="6816572"/>
          </a:xfrm>
          <a:prstGeom prst="rect">
            <a:avLst/>
          </a:prstGeom>
        </p:spPr>
      </p:pic>
    </p:spTree>
    <p:extLst>
      <p:ext uri="{BB962C8B-B14F-4D97-AF65-F5344CB8AC3E}">
        <p14:creationId xmlns:p14="http://schemas.microsoft.com/office/powerpoint/2010/main" val="2592429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39B20DC1-74F5-4D34-835E-E9BE89921B3F}"/>
              </a:ext>
            </a:extLst>
          </p:cNvPr>
          <p:cNvPicPr>
            <a:picLocks noChangeAspect="1"/>
          </p:cNvPicPr>
          <p:nvPr/>
        </p:nvPicPr>
        <p:blipFill>
          <a:blip r:embed="rId2"/>
          <a:stretch>
            <a:fillRect/>
          </a:stretch>
        </p:blipFill>
        <p:spPr>
          <a:xfrm>
            <a:off x="586451" y="979146"/>
            <a:ext cx="8443731" cy="4735733"/>
          </a:xfrm>
          <a:prstGeom prst="rect">
            <a:avLst/>
          </a:prstGeom>
        </p:spPr>
      </p:pic>
    </p:spTree>
    <p:extLst>
      <p:ext uri="{BB962C8B-B14F-4D97-AF65-F5344CB8AC3E}">
        <p14:creationId xmlns:p14="http://schemas.microsoft.com/office/powerpoint/2010/main" val="3221485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9524DE86-3777-449D-BEFB-5DD701A25D54}"/>
              </a:ext>
            </a:extLst>
          </p:cNvPr>
          <p:cNvPicPr>
            <a:picLocks noChangeAspect="1"/>
          </p:cNvPicPr>
          <p:nvPr/>
        </p:nvPicPr>
        <p:blipFill>
          <a:blip r:embed="rId2"/>
          <a:stretch>
            <a:fillRect/>
          </a:stretch>
        </p:blipFill>
        <p:spPr>
          <a:xfrm>
            <a:off x="46300" y="-4699"/>
            <a:ext cx="12195856" cy="6915629"/>
          </a:xfrm>
          <a:prstGeom prst="rect">
            <a:avLst/>
          </a:prstGeom>
        </p:spPr>
      </p:pic>
    </p:spTree>
    <p:extLst>
      <p:ext uri="{BB962C8B-B14F-4D97-AF65-F5344CB8AC3E}">
        <p14:creationId xmlns:p14="http://schemas.microsoft.com/office/powerpoint/2010/main" val="320097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E7537CB1-C960-4A77-AD90-EDCF5475BC7D}"/>
              </a:ext>
            </a:extLst>
          </p:cNvPr>
          <p:cNvPicPr>
            <a:picLocks noChangeAspect="1"/>
          </p:cNvPicPr>
          <p:nvPr/>
        </p:nvPicPr>
        <p:blipFill>
          <a:blip r:embed="rId3"/>
          <a:stretch>
            <a:fillRect/>
          </a:stretch>
        </p:blipFill>
        <p:spPr>
          <a:xfrm>
            <a:off x="-1928" y="4945"/>
            <a:ext cx="12157274" cy="6616617"/>
          </a:xfrm>
          <a:prstGeom prst="rect">
            <a:avLst/>
          </a:prstGeom>
        </p:spPr>
      </p:pic>
    </p:spTree>
    <p:extLst>
      <p:ext uri="{BB962C8B-B14F-4D97-AF65-F5344CB8AC3E}">
        <p14:creationId xmlns:p14="http://schemas.microsoft.com/office/powerpoint/2010/main" val="10601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a:t>A Competitive Review of Huawei Storage and Key Values to </a:t>
            </a:r>
            <a:r>
              <a:rPr lang="en-US" altLang="zh-CN" sz="3200" b="1"/>
              <a:t>O</a:t>
            </a:r>
            <a:r>
              <a:rPr lang="en-US" sz="3200" b="1"/>
              <a:t>ur </a:t>
            </a:r>
            <a:r>
              <a:rPr lang="en-US" altLang="zh-CN" sz="3200" b="1"/>
              <a:t>C</a:t>
            </a:r>
            <a:r>
              <a:rPr lang="en-US" sz="3200" b="1"/>
              <a:t>ustomers</a:t>
            </a:r>
            <a:br>
              <a:rPr lang="en-US" sz="2800"/>
            </a:br>
            <a:br>
              <a:rPr lang="en-US" sz="2800" i="1"/>
            </a:br>
            <a:r>
              <a:rPr lang="en-US" sz="2000" i="1"/>
              <a:t>Boston Storage Solution Group</a:t>
            </a:r>
            <a:br>
              <a:rPr lang="en-US" sz="2000" i="1"/>
            </a:br>
            <a:r>
              <a:rPr lang="en-US" altLang="zh-CN" sz="2000" i="1"/>
              <a:t>June</a:t>
            </a:r>
            <a:r>
              <a:rPr lang="en-US" sz="2000" i="1"/>
              <a:t> 2020</a:t>
            </a:r>
          </a:p>
        </p:txBody>
      </p:sp>
    </p:spTree>
    <p:extLst>
      <p:ext uri="{BB962C8B-B14F-4D97-AF65-F5344CB8AC3E}">
        <p14:creationId xmlns:p14="http://schemas.microsoft.com/office/powerpoint/2010/main" val="4288811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omputer&#10;&#10;Description generated with high confidence">
            <a:extLst>
              <a:ext uri="{FF2B5EF4-FFF2-40B4-BE49-F238E27FC236}">
                <a16:creationId xmlns:a16="http://schemas.microsoft.com/office/drawing/2014/main" id="{C28F8A6F-FB87-425A-B63D-51ADA781553C}"/>
              </a:ext>
            </a:extLst>
          </p:cNvPr>
          <p:cNvPicPr>
            <a:picLocks noChangeAspect="1"/>
          </p:cNvPicPr>
          <p:nvPr/>
        </p:nvPicPr>
        <p:blipFill>
          <a:blip r:embed="rId3"/>
          <a:stretch>
            <a:fillRect/>
          </a:stretch>
        </p:blipFill>
        <p:spPr>
          <a:xfrm>
            <a:off x="-7105" y="-77938"/>
            <a:ext cx="12181831" cy="6859662"/>
          </a:xfrm>
          <a:prstGeom prst="rect">
            <a:avLst/>
          </a:prstGeom>
        </p:spPr>
      </p:pic>
    </p:spTree>
    <p:extLst>
      <p:ext uri="{BB962C8B-B14F-4D97-AF65-F5344CB8AC3E}">
        <p14:creationId xmlns:p14="http://schemas.microsoft.com/office/powerpoint/2010/main" val="543057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B67238A1-3D51-4E70-B3FA-70C3027AD888}"/>
              </a:ext>
            </a:extLst>
          </p:cNvPr>
          <p:cNvPicPr>
            <a:picLocks noChangeAspect="1"/>
          </p:cNvPicPr>
          <p:nvPr/>
        </p:nvPicPr>
        <p:blipFill>
          <a:blip r:embed="rId3"/>
          <a:stretch>
            <a:fillRect/>
          </a:stretch>
        </p:blipFill>
        <p:spPr>
          <a:xfrm>
            <a:off x="470704" y="442488"/>
            <a:ext cx="11096263" cy="5664365"/>
          </a:xfrm>
          <a:prstGeom prst="rect">
            <a:avLst/>
          </a:prstGeom>
        </p:spPr>
      </p:pic>
    </p:spTree>
    <p:extLst>
      <p:ext uri="{BB962C8B-B14F-4D97-AF65-F5344CB8AC3E}">
        <p14:creationId xmlns:p14="http://schemas.microsoft.com/office/powerpoint/2010/main" val="189480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8390" y="190218"/>
            <a:ext cx="11157095" cy="467709"/>
          </a:xfrm>
        </p:spPr>
        <p:txBody>
          <a:bodyPr>
            <a:noAutofit/>
          </a:bodyPr>
          <a:lstStyle/>
          <a:p>
            <a:r>
              <a:rPr lang="en-US" altLang="zh-CN" sz="2000" b="1">
                <a:solidFill>
                  <a:srgbClr val="C00000"/>
                </a:solidFill>
              </a:rPr>
              <a:t>Arctic</a:t>
            </a:r>
            <a:r>
              <a:rPr lang="zh-CN" altLang="en-US" sz="2000" b="1">
                <a:solidFill>
                  <a:srgbClr val="C00000"/>
                </a:solidFill>
              </a:rPr>
              <a:t> </a:t>
            </a:r>
            <a:r>
              <a:rPr lang="en-US" altLang="zh-CN" sz="2000" b="1">
                <a:solidFill>
                  <a:srgbClr val="C00000"/>
                </a:solidFill>
              </a:rPr>
              <a:t>Ocean: </a:t>
            </a:r>
            <a:r>
              <a:rPr lang="zh-CN" altLang="en-US" sz="2000" b="1">
                <a:solidFill>
                  <a:srgbClr val="C00000"/>
                </a:solidFill>
              </a:rPr>
              <a:t>Branch Appliance - Integrated Delivery</a:t>
            </a:r>
          </a:p>
        </p:txBody>
      </p:sp>
      <p:sp>
        <p:nvSpPr>
          <p:cNvPr id="99" name="文本框 98"/>
          <p:cNvSpPr txBox="1"/>
          <p:nvPr/>
        </p:nvSpPr>
        <p:spPr>
          <a:xfrm>
            <a:off x="187646" y="663722"/>
            <a:ext cx="11935968" cy="923330"/>
          </a:xfrm>
          <a:prstGeom prst="rect">
            <a:avLst/>
          </a:prstGeom>
          <a:noFill/>
        </p:spPr>
        <p:txBody>
          <a:bodyPr wrap="square" rtlCol="0">
            <a:spAutoFit/>
          </a:bodyPr>
          <a:lstStyle/>
          <a:p>
            <a:pPr marL="285664" indent="-285664">
              <a:lnSpc>
                <a:spcPct val="150000"/>
              </a:lnSpc>
              <a:buFont typeface="Wingdings" pitchFamily="2" charset="2"/>
              <a:buChar char="Ø"/>
            </a:pPr>
            <a:r>
              <a:rPr lang="zh-CN" altLang="en-US" sz="1200" b="1">
                <a:solidFill>
                  <a:srgbClr val="C00000"/>
                </a:solidFill>
                <a:latin typeface="微软雅黑" panose="020B0503020204020204" pitchFamily="34" charset="-122"/>
                <a:ea typeface="微软雅黑" panose="020B0503020204020204" pitchFamily="34" charset="-122"/>
              </a:rPr>
              <a:t>High integration and miniaturized appliance: enterprise-level data reliability, applicable to desktop environments without cabinets or air conditioners;</a:t>
            </a:r>
            <a:endParaRPr lang="en-US" altLang="zh-CN" sz="1200" b="1">
              <a:latin typeface="微软雅黑" panose="020B0503020204020204" pitchFamily="34" charset="-122"/>
              <a:ea typeface="微软雅黑" panose="020B0503020204020204" pitchFamily="34" charset="-122"/>
            </a:endParaRPr>
          </a:p>
          <a:p>
            <a:pPr marL="285664" indent="-285664">
              <a:lnSpc>
                <a:spcPct val="150000"/>
              </a:lnSpc>
              <a:buFont typeface="Wingdings" pitchFamily="2" charset="2"/>
              <a:buChar char="Ø"/>
            </a:pPr>
            <a:r>
              <a:rPr lang="zh-CN" altLang="en-US" sz="1200" b="1">
                <a:solidFill>
                  <a:srgbClr val="C00000"/>
                </a:solidFill>
                <a:latin typeface="微软雅黑" panose="020B0503020204020204" pitchFamily="34" charset="-122"/>
                <a:ea typeface="微软雅黑" panose="020B0503020204020204" pitchFamily="34" charset="-122"/>
              </a:rPr>
              <a:t>Easy deployment, no switching, light weight, support for home appliance delivery, and plug-and-play;</a:t>
            </a:r>
            <a:endParaRPr lang="en-US" altLang="zh-CN" sz="1200" b="1">
              <a:latin typeface="微软雅黑" panose="020B0503020204020204" pitchFamily="34" charset="-122"/>
              <a:ea typeface="微软雅黑" panose="020B0503020204020204" pitchFamily="34" charset="-122"/>
            </a:endParaRPr>
          </a:p>
          <a:p>
            <a:pPr marL="285664" indent="-285664">
              <a:lnSpc>
                <a:spcPct val="150000"/>
              </a:lnSpc>
              <a:buFont typeface="Wingdings" pitchFamily="2" charset="2"/>
              <a:buChar char="Ø"/>
            </a:pPr>
            <a:r>
              <a:rPr lang="zh-CN" altLang="en-US" sz="1200" b="1">
                <a:latin typeface="微软雅黑" panose="020B0503020204020204" pitchFamily="34" charset="-122"/>
                <a:ea typeface="微软雅黑" panose="020B0503020204020204" pitchFamily="34" charset="-122"/>
              </a:rPr>
              <a:t>Low cost: Interface modules are shared. At least two nodes are configured for a single server, </a:t>
            </a:r>
            <a:r>
              <a:rPr lang="en-US" altLang="zh-CN" sz="1200" b="1">
                <a:latin typeface="微软雅黑" panose="020B0503020204020204" pitchFamily="34" charset="-122"/>
                <a:ea typeface="微软雅黑" panose="020B0503020204020204" pitchFamily="34" charset="-122"/>
              </a:rPr>
              <a:t>reduce the</a:t>
            </a:r>
            <a:r>
              <a:rPr lang="zh-CN" altLang="en-US" sz="1200" b="1">
                <a:latin typeface="微软雅黑" panose="020B0503020204020204" pitchFamily="34" charset="-122"/>
                <a:ea typeface="微软雅黑" panose="020B0503020204020204" pitchFamily="34" charset="-122"/>
              </a:rPr>
              <a:t> cost by over 20%.</a:t>
            </a:r>
          </a:p>
        </p:txBody>
      </p:sp>
      <p:graphicFrame>
        <p:nvGraphicFramePr>
          <p:cNvPr id="197" name="表格 196"/>
          <p:cNvGraphicFramePr>
            <a:graphicFrameLocks noGrp="1"/>
          </p:cNvGraphicFramePr>
          <p:nvPr>
            <p:extLst>
              <p:ext uri="{D42A27DB-BD31-4B8C-83A1-F6EECF244321}">
                <p14:modId xmlns:p14="http://schemas.microsoft.com/office/powerpoint/2010/main" val="3563544852"/>
              </p:ext>
            </p:extLst>
          </p:nvPr>
        </p:nvGraphicFramePr>
        <p:xfrm>
          <a:off x="6204860" y="1659677"/>
          <a:ext cx="5826768" cy="5024911"/>
        </p:xfrm>
        <a:graphic>
          <a:graphicData uri="http://schemas.openxmlformats.org/drawingml/2006/table">
            <a:tbl>
              <a:tblPr firstRow="1" bandRow="1">
                <a:tableStyleId>{616DA210-FB5B-4158-B5E0-FEB733F419BA}</a:tableStyleId>
              </a:tblPr>
              <a:tblGrid>
                <a:gridCol w="1240010">
                  <a:extLst>
                    <a:ext uri="{9D8B030D-6E8A-4147-A177-3AD203B41FA5}">
                      <a16:colId xmlns:a16="http://schemas.microsoft.com/office/drawing/2014/main" val="20000"/>
                    </a:ext>
                  </a:extLst>
                </a:gridCol>
                <a:gridCol w="4586758">
                  <a:extLst>
                    <a:ext uri="{9D8B030D-6E8A-4147-A177-3AD203B41FA5}">
                      <a16:colId xmlns:a16="http://schemas.microsoft.com/office/drawing/2014/main" val="20001"/>
                    </a:ext>
                  </a:extLst>
                </a:gridCol>
              </a:tblGrid>
              <a:tr h="449435">
                <a:tc>
                  <a:txBody>
                    <a:bodyPr/>
                    <a:lstStyle/>
                    <a:p>
                      <a:pPr algn="ctr"/>
                      <a:r>
                        <a:rPr lang="zh-CN" altLang="en-US" sz="1100">
                          <a:latin typeface="微软雅黑" panose="020B0503020204020204" pitchFamily="34" charset="-122"/>
                          <a:ea typeface="微软雅黑" panose="020B0503020204020204" pitchFamily="34" charset="-122"/>
                        </a:rPr>
                        <a:t>Key Specifications</a:t>
                      </a:r>
                    </a:p>
                  </a:txBody>
                  <a:tcPr marL="91404" marR="91404" marT="45702" marB="45702" anchor="ctr"/>
                </a:tc>
                <a:tc>
                  <a:txBody>
                    <a:bodyPr/>
                    <a:lstStyle/>
                    <a:p>
                      <a:pPr algn="ctr"/>
                      <a:r>
                        <a:rPr lang="zh-CN" altLang="en-US" sz="1100">
                          <a:latin typeface="微软雅黑" panose="020B0503020204020204" pitchFamily="34" charset="-122"/>
                          <a:ea typeface="微软雅黑" panose="020B0503020204020204" pitchFamily="34" charset="-122"/>
                        </a:rPr>
                        <a:t>Requirement Specifications</a:t>
                      </a:r>
                    </a:p>
                  </a:txBody>
                  <a:tcPr marL="91404" marR="91404" marT="45702" marB="45702" anchor="ctr"/>
                </a:tc>
                <a:extLst>
                  <a:ext uri="{0D108BD9-81ED-4DB2-BD59-A6C34878D82A}">
                    <a16:rowId xmlns:a16="http://schemas.microsoft.com/office/drawing/2014/main" val="10000"/>
                  </a:ext>
                </a:extLst>
              </a:tr>
              <a:tr h="253003">
                <a:tc>
                  <a:txBody>
                    <a:bodyPr/>
                    <a:lstStyle/>
                    <a:p>
                      <a:r>
                        <a:rPr lang="zh-CN" altLang="en-US" sz="1100">
                          <a:latin typeface="微软雅黑" panose="020B0503020204020204" pitchFamily="34" charset="-122"/>
                          <a:ea typeface="微软雅黑" panose="020B0503020204020204" pitchFamily="34" charset="-122"/>
                        </a:rPr>
                        <a:t>Chassis</a:t>
                      </a:r>
                    </a:p>
                  </a:txBody>
                  <a:tcPr marL="91404" marR="91404" marT="45702" marB="45702" anchor="ctr"/>
                </a:tc>
                <a:tc>
                  <a:txBody>
                    <a:bodyPr/>
                    <a:lstStyle/>
                    <a:p>
                      <a:pPr marL="0" marR="0" lvl="0" indent="0" algn="l" defTabSz="912227" rtl="0" eaLnBrk="1" fontAlgn="auto" latinLnBrk="0" hangingPunct="1">
                        <a:lnSpc>
                          <a:spcPct val="100000"/>
                        </a:lnSpc>
                        <a:spcBef>
                          <a:spcPct val="0"/>
                        </a:spcBef>
                        <a:spcAft>
                          <a:spcPct val="0"/>
                        </a:spcAft>
                        <a:buClrTx/>
                        <a:buSzTx/>
                        <a:buFontTx/>
                        <a:buNone/>
                        <a:defRPr/>
                      </a:pPr>
                      <a:r>
                        <a:rPr lang="zh-CN" altLang="en-US" sz="1100" b="0" u="none">
                          <a:solidFill>
                            <a:schemeClr val="tx1"/>
                          </a:solidFill>
                          <a:latin typeface="微软雅黑" panose="020B0503020204020204" pitchFamily="34" charset="-122"/>
                          <a:ea typeface="微软雅黑" panose="020B0503020204020204" pitchFamily="34" charset="-122"/>
                        </a:rPr>
                        <a:t>Can be installed in a 600 mm cabinet</a:t>
                      </a:r>
                    </a:p>
                  </a:txBody>
                  <a:tcPr marL="91404" marR="91404" marT="45702" marB="45702" anchor="ctr"/>
                </a:tc>
                <a:extLst>
                  <a:ext uri="{0D108BD9-81ED-4DB2-BD59-A6C34878D82A}">
                    <a16:rowId xmlns:a16="http://schemas.microsoft.com/office/drawing/2014/main" val="10001"/>
                  </a:ext>
                </a:extLst>
              </a:tr>
              <a:tr h="318346">
                <a:tc>
                  <a:txBody>
                    <a:bodyPr/>
                    <a:lstStyle/>
                    <a:p>
                      <a:r>
                        <a:rPr lang="zh-CN" altLang="en-US" sz="1100">
                          <a:latin typeface="微软雅黑" panose="020B0503020204020204" pitchFamily="34" charset="-122"/>
                          <a:ea typeface="微软雅黑" panose="020B0503020204020204" pitchFamily="34" charset="-122"/>
                        </a:rPr>
                        <a:t>Node</a:t>
                      </a:r>
                    </a:p>
                  </a:txBody>
                  <a:tcPr marL="91404" marR="91404" marT="45702" marB="45702" anchor="ctr"/>
                </a:tc>
                <a:tc>
                  <a:txBody>
                    <a:bodyPr/>
                    <a:lstStyle/>
                    <a:p>
                      <a:pPr marL="0" marR="0" lvl="0" indent="0" algn="l" defTabSz="912227" rtl="0" eaLnBrk="1" fontAlgn="auto" latinLnBrk="0" hangingPunct="1">
                        <a:lnSpc>
                          <a:spcPct val="100000"/>
                        </a:lnSpc>
                        <a:spcBef>
                          <a:spcPct val="0"/>
                        </a:spcBef>
                        <a:spcAft>
                          <a:spcPct val="0"/>
                        </a:spcAft>
                        <a:buClrTx/>
                        <a:buSzTx/>
                        <a:buFontTx/>
                        <a:buNone/>
                        <a:defRPr/>
                      </a:pPr>
                      <a:r>
                        <a:rPr lang="en-US" altLang="zh-CN" sz="1100" b="0" kern="1200">
                          <a:solidFill>
                            <a:schemeClr val="tx1"/>
                          </a:solidFill>
                          <a:latin typeface="微软雅黑" panose="020B0503020204020204" pitchFamily="34" charset="-122"/>
                          <a:ea typeface="微软雅黑" panose="020B0503020204020204" pitchFamily="34" charset="-122"/>
                          <a:cs typeface="+mn-cs"/>
                        </a:rPr>
                        <a:t>4 nodes per device, 48C+8DIMM/node</a:t>
                      </a:r>
                    </a:p>
                  </a:txBody>
                  <a:tcPr marL="91404" marR="91404" marT="45702" marB="45702" anchor="ctr"/>
                </a:tc>
                <a:extLst>
                  <a:ext uri="{0D108BD9-81ED-4DB2-BD59-A6C34878D82A}">
                    <a16:rowId xmlns:a16="http://schemas.microsoft.com/office/drawing/2014/main" val="10002"/>
                  </a:ext>
                </a:extLst>
              </a:tr>
              <a:tr h="449435">
                <a:tc>
                  <a:txBody>
                    <a:bodyPr/>
                    <a:lstStyle/>
                    <a:p>
                      <a:r>
                        <a:rPr lang="zh-CN" altLang="en-US" sz="1100">
                          <a:latin typeface="微软雅黑" panose="020B0503020204020204" pitchFamily="34" charset="-122"/>
                          <a:ea typeface="微软雅黑" panose="020B0503020204020204" pitchFamily="34" charset="-122"/>
                        </a:rPr>
                        <a:t>Card/Controller</a:t>
                      </a:r>
                    </a:p>
                  </a:txBody>
                  <a:tcPr marL="91404" marR="91404" marT="45702" marB="45702" anchor="ctr"/>
                </a:tc>
                <a:tc>
                  <a:txBody>
                    <a:bodyPr/>
                    <a:lstStyle/>
                    <a:p>
                      <a:r>
                        <a:rPr lang="zh-CN" altLang="en-US" sz="1100" b="0">
                          <a:solidFill>
                            <a:schemeClr val="tx1"/>
                          </a:solidFill>
                          <a:latin typeface="微软雅黑" panose="020B0503020204020204" pitchFamily="34" charset="-122"/>
                          <a:ea typeface="微软雅黑" panose="020B0503020204020204" pitchFamily="34" charset="-122"/>
                        </a:rPr>
                        <a:t>Each node supports two standard cards, and the entire chassis supports two 1822 shared cards for switching.</a:t>
                      </a:r>
                    </a:p>
                  </a:txBody>
                  <a:tcPr marL="91404" marR="91404" marT="45702" marB="45702" anchor="ctr"/>
                </a:tc>
                <a:extLst>
                  <a:ext uri="{0D108BD9-81ED-4DB2-BD59-A6C34878D82A}">
                    <a16:rowId xmlns:a16="http://schemas.microsoft.com/office/drawing/2014/main" val="10003"/>
                  </a:ext>
                </a:extLst>
              </a:tr>
              <a:tr h="580521">
                <a:tc>
                  <a:txBody>
                    <a:bodyPr/>
                    <a:lstStyle/>
                    <a:p>
                      <a:r>
                        <a:rPr lang="zh-CN" altLang="en-US" sz="1100">
                          <a:latin typeface="微软雅黑" panose="020B0503020204020204" pitchFamily="34" charset="-122"/>
                          <a:ea typeface="微软雅黑" panose="020B0503020204020204" pitchFamily="34" charset="-122"/>
                        </a:rPr>
                        <a:t>Hard disk specifications</a:t>
                      </a:r>
                    </a:p>
                  </a:txBody>
                  <a:tcPr marL="91404" marR="91404" marT="45702" marB="45702" anchor="ctr"/>
                </a:tc>
                <a:tc>
                  <a:txBody>
                    <a:bodyPr/>
                    <a:lstStyle/>
                    <a:p>
                      <a:r>
                        <a:rPr lang="en-US" altLang="zh-CN" sz="1100" b="0">
                          <a:solidFill>
                            <a:schemeClr val="tx1"/>
                          </a:solidFill>
                          <a:latin typeface="微软雅黑" panose="020B0503020204020204" pitchFamily="34" charset="-122"/>
                          <a:ea typeface="微软雅黑" panose="020B0503020204020204" pitchFamily="34" charset="-122"/>
                        </a:rPr>
                        <a:t>SSD (slots 0 to 12)/HDD (slots 0 to 9)</a:t>
                      </a:r>
                      <a:endParaRPr lang="zh-CN" altLang="en-US" sz="1100" b="0">
                        <a:solidFill>
                          <a:schemeClr val="tx1"/>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10004"/>
                  </a:ext>
                </a:extLst>
              </a:tr>
              <a:tr h="253003">
                <a:tc>
                  <a:txBody>
                    <a:bodyPr/>
                    <a:lstStyle/>
                    <a:p>
                      <a:r>
                        <a:rPr lang="zh-CN" altLang="en-US" sz="1100">
                          <a:latin typeface="微软雅黑" panose="020B0503020204020204" pitchFamily="34" charset="-122"/>
                          <a:ea typeface="微软雅黑" panose="020B0503020204020204" pitchFamily="34" charset="-122"/>
                        </a:rPr>
                        <a:t>Network</a:t>
                      </a:r>
                    </a:p>
                  </a:txBody>
                  <a:tcPr marL="91404" marR="91404" marT="45702" marB="45702" anchor="ctr"/>
                </a:tc>
                <a:tc>
                  <a:txBody>
                    <a:bodyPr/>
                    <a:lstStyle/>
                    <a:p>
                      <a:r>
                        <a:rPr lang="zh-CN" altLang="en-US" sz="1100" b="0">
                          <a:solidFill>
                            <a:schemeClr val="tx1"/>
                          </a:solidFill>
                          <a:latin typeface="微软雅黑" panose="020B0503020204020204" pitchFamily="34" charset="-122"/>
                          <a:ea typeface="微软雅黑" panose="020B0503020204020204" pitchFamily="34" charset="-122"/>
                        </a:rPr>
                        <a:t>Built-in 1822 + vCPE, no switching</a:t>
                      </a:r>
                    </a:p>
                  </a:txBody>
                  <a:tcPr marL="91404" marR="91404" marT="45702" marB="45702" anchor="ctr"/>
                </a:tc>
                <a:extLst>
                  <a:ext uri="{0D108BD9-81ED-4DB2-BD59-A6C34878D82A}">
                    <a16:rowId xmlns:a16="http://schemas.microsoft.com/office/drawing/2014/main" val="10005"/>
                  </a:ext>
                </a:extLst>
              </a:tr>
              <a:tr h="449435">
                <a:tc>
                  <a:txBody>
                    <a:bodyPr/>
                    <a:lstStyle/>
                    <a:p>
                      <a:r>
                        <a:rPr lang="zh-CN" altLang="en-US" sz="1100">
                          <a:latin typeface="微软雅黑" panose="020B0503020204020204" pitchFamily="34" charset="-122"/>
                          <a:ea typeface="微软雅黑" panose="020B0503020204020204" pitchFamily="34" charset="-122"/>
                        </a:rPr>
                        <a:t>Maintenance Mode</a:t>
                      </a:r>
                    </a:p>
                  </a:txBody>
                  <a:tcPr marL="91404" marR="91404" marT="45702" marB="45702" anchor="ctr"/>
                </a:tc>
                <a:tc>
                  <a:txBody>
                    <a:bodyPr/>
                    <a:lstStyle/>
                    <a:p>
                      <a:pPr marL="0" marR="0" lvl="0" indent="0" algn="l" defTabSz="912227" rtl="0" eaLnBrk="1" fontAlgn="auto" latinLnBrk="0" hangingPunct="1">
                        <a:lnSpc>
                          <a:spcPct val="100000"/>
                        </a:lnSpc>
                        <a:spcBef>
                          <a:spcPct val="0"/>
                        </a:spcBef>
                        <a:spcAft>
                          <a:spcPct val="0"/>
                        </a:spcAft>
                        <a:buClrTx/>
                        <a:buSzTx/>
                        <a:buFontTx/>
                        <a:buNone/>
                        <a:defRPr/>
                      </a:pPr>
                      <a:r>
                        <a:rPr lang="zh-CN" altLang="en-US" sz="1100" b="0">
                          <a:solidFill>
                            <a:schemeClr val="tx1"/>
                          </a:solidFill>
                          <a:latin typeface="微软雅黑" panose="020B0503020204020204" pitchFamily="34" charset="-122"/>
                          <a:ea typeface="微软雅黑" panose="020B0503020204020204" pitchFamily="34" charset="-122"/>
                        </a:rPr>
                        <a:t>One person, single-sided maintenance</a:t>
                      </a:r>
                    </a:p>
                  </a:txBody>
                  <a:tcPr marL="91404" marR="91404" marT="45702" marB="45702" anchor="ctr"/>
                </a:tc>
                <a:extLst>
                  <a:ext uri="{0D108BD9-81ED-4DB2-BD59-A6C34878D82A}">
                    <a16:rowId xmlns:a16="http://schemas.microsoft.com/office/drawing/2014/main" val="10006"/>
                  </a:ext>
                </a:extLst>
              </a:tr>
              <a:tr h="580521">
                <a:tc>
                  <a:txBody>
                    <a:bodyPr/>
                    <a:lstStyle/>
                    <a:p>
                      <a:r>
                        <a:rPr lang="zh-CN" altLang="en-US" sz="1100">
                          <a:latin typeface="微软雅黑" panose="020B0503020204020204" pitchFamily="34" charset="-122"/>
                          <a:ea typeface="微软雅黑" panose="020B0503020204020204" pitchFamily="34" charset="-122"/>
                        </a:rPr>
                        <a:t>Operating temperature</a:t>
                      </a:r>
                    </a:p>
                  </a:txBody>
                  <a:tcPr marL="91404" marR="91404" marT="45702" marB="45702" anchor="ctr"/>
                </a:tc>
                <a:tc>
                  <a:txBody>
                    <a:bodyPr/>
                    <a:lstStyle/>
                    <a:p>
                      <a:pPr marL="0" marR="0" lvl="0" indent="0" algn="l" defTabSz="912227" rtl="0" eaLnBrk="1" fontAlgn="auto" latinLnBrk="0" hangingPunct="1">
                        <a:lnSpc>
                          <a:spcPct val="100000"/>
                        </a:lnSpc>
                        <a:spcBef>
                          <a:spcPct val="0"/>
                        </a:spcBef>
                        <a:spcAft>
                          <a:spcPct val="0"/>
                        </a:spcAft>
                        <a:buClrTx/>
                        <a:buSzTx/>
                        <a:buFontTx/>
                        <a:buNone/>
                        <a:defRPr/>
                      </a:pPr>
                      <a:r>
                        <a:rPr lang="en-US" altLang="zh-CN" sz="1100" b="0">
                          <a:solidFill>
                            <a:schemeClr val="tx1"/>
                          </a:solidFill>
                          <a:latin typeface="微软雅黑" panose="020B0503020204020204" pitchFamily="34" charset="-122"/>
                          <a:ea typeface="微软雅黑" panose="020B0503020204020204" pitchFamily="34" charset="-122"/>
                        </a:rPr>
                        <a:t>0-55 degrees Celsius</a:t>
                      </a:r>
                    </a:p>
                  </a:txBody>
                  <a:tcPr marL="91404" marR="91404" marT="45702" marB="45702" anchor="ctr"/>
                </a:tc>
                <a:extLst>
                  <a:ext uri="{0D108BD9-81ED-4DB2-BD59-A6C34878D82A}">
                    <a16:rowId xmlns:a16="http://schemas.microsoft.com/office/drawing/2014/main" val="10007"/>
                  </a:ext>
                </a:extLst>
              </a:tr>
              <a:tr h="253003">
                <a:tc>
                  <a:txBody>
                    <a:bodyPr/>
                    <a:lstStyle/>
                    <a:p>
                      <a:r>
                        <a:rPr lang="zh-CN" altLang="en-US" sz="1100">
                          <a:latin typeface="微软雅黑" panose="020B0503020204020204" pitchFamily="34" charset="-122"/>
                          <a:ea typeface="微软雅黑" panose="020B0503020204020204" pitchFamily="34" charset="-122"/>
                        </a:rPr>
                        <a:t>Weight</a:t>
                      </a:r>
                    </a:p>
                  </a:txBody>
                  <a:tcPr marL="91404" marR="91404" marT="45702" marB="45702" anchor="ctr"/>
                </a:tc>
                <a:tc>
                  <a:txBody>
                    <a:bodyPr/>
                    <a:lstStyle/>
                    <a:p>
                      <a:r>
                        <a:rPr lang="en-US" altLang="zh-CN" sz="1100" b="0">
                          <a:solidFill>
                            <a:schemeClr val="tx1"/>
                          </a:solidFill>
                          <a:latin typeface="微软雅黑" panose="020B0503020204020204" pitchFamily="34" charset="-122"/>
                          <a:ea typeface="微软雅黑" panose="020B0503020204020204" pitchFamily="34" charset="-122"/>
                        </a:rPr>
                        <a:t>25–30 kg</a:t>
                      </a:r>
                      <a:endParaRPr lang="zh-CN" altLang="en-US" sz="1100" b="0">
                        <a:solidFill>
                          <a:schemeClr val="tx1"/>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10008"/>
                  </a:ext>
                </a:extLst>
              </a:tr>
              <a:tr h="253003">
                <a:tc>
                  <a:txBody>
                    <a:bodyPr/>
                    <a:lstStyle/>
                    <a:p>
                      <a:r>
                        <a:rPr lang="zh-CN" altLang="en-US" sz="1100">
                          <a:latin typeface="微软雅黑" panose="020B0503020204020204" pitchFamily="34" charset="-122"/>
                          <a:ea typeface="微软雅黑" panose="020B0503020204020204" pitchFamily="34" charset="-122"/>
                        </a:rPr>
                        <a:t>Noise</a:t>
                      </a:r>
                    </a:p>
                  </a:txBody>
                  <a:tcPr marL="91404" marR="91404" marT="45702" marB="45702" anchor="ctr"/>
                </a:tc>
                <a:tc>
                  <a:txBody>
                    <a:bodyPr/>
                    <a:lstStyle/>
                    <a:p>
                      <a:r>
                        <a:rPr lang="en-US" altLang="zh-CN" sz="1100" b="0">
                          <a:solidFill>
                            <a:schemeClr val="tx1"/>
                          </a:solidFill>
                          <a:latin typeface="微软雅黑" panose="020B0503020204020204" pitchFamily="34" charset="-122"/>
                          <a:ea typeface="微软雅黑" panose="020B0503020204020204" pitchFamily="34" charset="-122"/>
                        </a:rPr>
                        <a:t>55 dB</a:t>
                      </a:r>
                      <a:endParaRPr lang="zh-CN" altLang="en-US" sz="1100" b="0">
                        <a:solidFill>
                          <a:schemeClr val="tx1"/>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10009"/>
                  </a:ext>
                </a:extLst>
              </a:tr>
              <a:tr h="580521">
                <a:tc>
                  <a:txBody>
                    <a:bodyPr/>
                    <a:lstStyle/>
                    <a:p>
                      <a:r>
                        <a:rPr lang="zh-CN" altLang="en-US" sz="1100">
                          <a:latin typeface="微软雅黑" panose="020B0503020204020204" pitchFamily="34" charset="-122"/>
                          <a:ea typeface="微软雅黑" panose="020B0503020204020204" pitchFamily="34" charset="-122"/>
                        </a:rPr>
                        <a:t>Typical Power Consumption</a:t>
                      </a:r>
                    </a:p>
                  </a:txBody>
                  <a:tcPr marL="91404" marR="91404" marT="45702" marB="45702" anchor="ctr"/>
                </a:tc>
                <a:tc>
                  <a:txBody>
                    <a:bodyPr/>
                    <a:lstStyle/>
                    <a:p>
                      <a:r>
                        <a:rPr lang="en-US" altLang="zh-CN" sz="1100" b="0">
                          <a:solidFill>
                            <a:schemeClr val="tx1"/>
                          </a:solidFill>
                          <a:latin typeface="微软雅黑" panose="020B0503020204020204" pitchFamily="34" charset="-122"/>
                          <a:ea typeface="微软雅黑" panose="020B0503020204020204" pitchFamily="34" charset="-122"/>
                        </a:rPr>
                        <a:t>10 million (maximum)</a:t>
                      </a:r>
                      <a:endParaRPr lang="zh-CN" altLang="en-US" sz="1100" b="0">
                        <a:solidFill>
                          <a:schemeClr val="tx1"/>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10010"/>
                  </a:ext>
                </a:extLst>
              </a:tr>
              <a:tr h="580521">
                <a:tc>
                  <a:txBody>
                    <a:bodyPr/>
                    <a:lstStyle/>
                    <a:p>
                      <a:r>
                        <a:rPr lang="fr-FR" altLang="zh-CN" sz="1100">
                          <a:latin typeface="微软雅黑" panose="020B0503020204020204" pitchFamily="34" charset="-122"/>
                          <a:ea typeface="微软雅黑" panose="020B0503020204020204" pitchFamily="34" charset="-122"/>
                        </a:rPr>
                        <a:t>GA</a:t>
                      </a:r>
                      <a:endParaRPr lang="zh-CN" altLang="en-US" sz="1100">
                        <a:latin typeface="微软雅黑" panose="020B0503020204020204" pitchFamily="34" charset="-122"/>
                        <a:ea typeface="微软雅黑" panose="020B0503020204020204" pitchFamily="34" charset="-122"/>
                      </a:endParaRPr>
                    </a:p>
                  </a:txBody>
                  <a:tcPr marL="91404" marR="91404" marT="45702" marB="45702" anchor="ctr"/>
                </a:tc>
                <a:tc>
                  <a:txBody>
                    <a:bodyPr/>
                    <a:lstStyle/>
                    <a:p>
                      <a:r>
                        <a:rPr lang="fr-FR" altLang="zh-CN" sz="1100" b="0">
                          <a:solidFill>
                            <a:schemeClr val="tx1"/>
                          </a:solidFill>
                          <a:latin typeface="微软雅黑" panose="020B0503020204020204" pitchFamily="34" charset="-122"/>
                          <a:ea typeface="微软雅黑" panose="020B0503020204020204" pitchFamily="34" charset="-122"/>
                        </a:rPr>
                        <a:t>12/2020</a:t>
                      </a:r>
                      <a:endParaRPr lang="zh-CN" altLang="en-US" sz="1100" b="0">
                        <a:solidFill>
                          <a:schemeClr val="tx1"/>
                        </a:solidFill>
                        <a:latin typeface="微软雅黑" panose="020B0503020204020204" pitchFamily="34" charset="-122"/>
                        <a:ea typeface="微软雅黑" panose="020B0503020204020204" pitchFamily="34" charset="-122"/>
                      </a:endParaRPr>
                    </a:p>
                  </a:txBody>
                  <a:tcPr marL="91404" marR="91404" marT="45702" marB="45702" anchor="ctr"/>
                </a:tc>
                <a:extLst>
                  <a:ext uri="{0D108BD9-81ED-4DB2-BD59-A6C34878D82A}">
                    <a16:rowId xmlns:a16="http://schemas.microsoft.com/office/drawing/2014/main" val="10011"/>
                  </a:ext>
                </a:extLst>
              </a:tr>
            </a:tbl>
          </a:graphicData>
        </a:graphic>
      </p:graphicFrame>
      <p:sp>
        <p:nvSpPr>
          <p:cNvPr id="42" name="文本框 41"/>
          <p:cNvSpPr txBox="1"/>
          <p:nvPr/>
        </p:nvSpPr>
        <p:spPr>
          <a:xfrm>
            <a:off x="4357972" y="2417134"/>
            <a:ext cx="1506685" cy="338554"/>
          </a:xfrm>
          <a:prstGeom prst="rect">
            <a:avLst/>
          </a:prstGeom>
          <a:noFill/>
        </p:spPr>
        <p:txBody>
          <a:bodyPr wrap="square" rtlCol="0">
            <a:spAutoFit/>
          </a:bodyPr>
          <a:lstStyle/>
          <a:p>
            <a:r>
              <a:rPr lang="en-US" sz="1600" b="1">
                <a:latin typeface="微软雅黑" panose="020B0503020204020204" pitchFamily="34" charset="-122"/>
                <a:ea typeface="微软雅黑" panose="020B0503020204020204" pitchFamily="34" charset="-122"/>
              </a:rPr>
              <a:t>A</a:t>
            </a:r>
            <a:r>
              <a:rPr lang="en-US" altLang="zh-CN" sz="1600" b="1">
                <a:latin typeface="微软雅黑" panose="020B0503020204020204" pitchFamily="34" charset="-122"/>
                <a:ea typeface="微软雅黑" panose="020B0503020204020204" pitchFamily="34" charset="-122"/>
              </a:rPr>
              <a:t>rctic Ocean</a:t>
            </a:r>
            <a:endParaRPr lang="en-US" sz="1600" b="1">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11056" y="2942355"/>
            <a:ext cx="1122355" cy="1518631"/>
          </a:xfrm>
          <a:prstGeom prst="rect">
            <a:avLst/>
          </a:prstGeom>
        </p:spPr>
      </p:pic>
      <p:pic>
        <p:nvPicPr>
          <p:cNvPr id="38" name="图片 37"/>
          <p:cNvPicPr>
            <a:picLocks noChangeAspect="1"/>
          </p:cNvPicPr>
          <p:nvPr/>
        </p:nvPicPr>
        <p:blipFill>
          <a:blip r:embed="rId4"/>
          <a:stretch>
            <a:fillRect/>
          </a:stretch>
        </p:blipFill>
        <p:spPr>
          <a:xfrm>
            <a:off x="817496" y="2419144"/>
            <a:ext cx="1865832" cy="3073153"/>
          </a:xfrm>
          <a:prstGeom prst="rect">
            <a:avLst/>
          </a:prstGeom>
        </p:spPr>
      </p:pic>
      <p:sp>
        <p:nvSpPr>
          <p:cNvPr id="39" name="TextBox 41"/>
          <p:cNvSpPr txBox="1"/>
          <p:nvPr/>
        </p:nvSpPr>
        <p:spPr>
          <a:xfrm>
            <a:off x="2644876" y="2534141"/>
            <a:ext cx="753476" cy="253916"/>
          </a:xfrm>
          <a:prstGeom prst="rect">
            <a:avLst/>
          </a:prstGeom>
          <a:noFill/>
        </p:spPr>
        <p:txBody>
          <a:bodyPr wrap="square" rtlCol="0">
            <a:spAutoFit/>
          </a:bodyPr>
          <a:lstStyle/>
          <a:p>
            <a:r>
              <a:rPr lang="zh-CN" altLang="en-US" sz="1050">
                <a:solidFill>
                  <a:srgbClr val="000000"/>
                </a:solidFill>
                <a:latin typeface="微软雅黑" panose="020B0503020204020204" pitchFamily="34" charset="-122"/>
                <a:ea typeface="微软雅黑" panose="020B0503020204020204" pitchFamily="34" charset="-122"/>
              </a:rPr>
              <a:t>Firewall</a:t>
            </a:r>
          </a:p>
        </p:txBody>
      </p:sp>
      <p:sp>
        <p:nvSpPr>
          <p:cNvPr id="40" name="TextBox 41"/>
          <p:cNvSpPr txBox="1"/>
          <p:nvPr/>
        </p:nvSpPr>
        <p:spPr>
          <a:xfrm>
            <a:off x="2635404" y="2898551"/>
            <a:ext cx="613818" cy="251645"/>
          </a:xfrm>
          <a:prstGeom prst="rect">
            <a:avLst/>
          </a:prstGeom>
          <a:noFill/>
        </p:spPr>
        <p:txBody>
          <a:bodyPr wrap="square" rtlCol="0">
            <a:spAutoFit/>
          </a:bodyPr>
          <a:lstStyle/>
          <a:p>
            <a:r>
              <a:rPr lang="zh-CN" altLang="en-US" sz="1050">
                <a:solidFill>
                  <a:srgbClr val="000000"/>
                </a:solidFill>
                <a:latin typeface="微软雅黑" panose="020B0503020204020204" pitchFamily="34" charset="-122"/>
                <a:ea typeface="微软雅黑" panose="020B0503020204020204" pitchFamily="34" charset="-122"/>
              </a:rPr>
              <a:t>Switch</a:t>
            </a:r>
          </a:p>
        </p:txBody>
      </p:sp>
      <p:sp>
        <p:nvSpPr>
          <p:cNvPr id="41" name="TextBox 41"/>
          <p:cNvSpPr txBox="1"/>
          <p:nvPr/>
        </p:nvSpPr>
        <p:spPr>
          <a:xfrm>
            <a:off x="2655688" y="3500908"/>
            <a:ext cx="613818" cy="251645"/>
          </a:xfrm>
          <a:prstGeom prst="rect">
            <a:avLst/>
          </a:prstGeom>
          <a:noFill/>
        </p:spPr>
        <p:txBody>
          <a:bodyPr wrap="square" rtlCol="0">
            <a:spAutoFit/>
          </a:bodyPr>
          <a:lstStyle/>
          <a:p>
            <a:r>
              <a:rPr lang="zh-CN" altLang="en-US" sz="1050">
                <a:solidFill>
                  <a:srgbClr val="000000"/>
                </a:solidFill>
                <a:latin typeface="微软雅黑" panose="020B0503020204020204" pitchFamily="34" charset="-122"/>
                <a:ea typeface="微软雅黑" panose="020B0503020204020204" pitchFamily="34" charset="-122"/>
              </a:rPr>
              <a:t>Server</a:t>
            </a:r>
          </a:p>
        </p:txBody>
      </p:sp>
      <p:sp>
        <p:nvSpPr>
          <p:cNvPr id="45" name="TextBox 41"/>
          <p:cNvSpPr txBox="1"/>
          <p:nvPr/>
        </p:nvSpPr>
        <p:spPr>
          <a:xfrm>
            <a:off x="2655686" y="4139604"/>
            <a:ext cx="764169" cy="253916"/>
          </a:xfrm>
          <a:prstGeom prst="rect">
            <a:avLst/>
          </a:prstGeom>
          <a:noFill/>
        </p:spPr>
        <p:txBody>
          <a:bodyPr wrap="square" rtlCol="0">
            <a:spAutoFit/>
          </a:bodyPr>
          <a:lstStyle/>
          <a:p>
            <a:r>
              <a:rPr lang="zh-CN" altLang="en-US" sz="1050">
                <a:solidFill>
                  <a:srgbClr val="000000"/>
                </a:solidFill>
                <a:latin typeface="微软雅黑" panose="020B0503020204020204" pitchFamily="34" charset="-122"/>
                <a:ea typeface="微软雅黑" panose="020B0503020204020204" pitchFamily="34" charset="-122"/>
              </a:rPr>
              <a:t>Storage</a:t>
            </a:r>
          </a:p>
        </p:txBody>
      </p:sp>
      <p:sp>
        <p:nvSpPr>
          <p:cNvPr id="46" name="TextBox 41"/>
          <p:cNvSpPr txBox="1"/>
          <p:nvPr/>
        </p:nvSpPr>
        <p:spPr>
          <a:xfrm>
            <a:off x="2683328" y="4950474"/>
            <a:ext cx="1523122" cy="253916"/>
          </a:xfrm>
          <a:prstGeom prst="rect">
            <a:avLst/>
          </a:prstGeom>
          <a:noFill/>
        </p:spPr>
        <p:txBody>
          <a:bodyPr wrap="square" rtlCol="0">
            <a:spAutoFit/>
          </a:bodyPr>
          <a:lstStyle/>
          <a:p>
            <a:r>
              <a:rPr lang="en-US" altLang="zh-CN" sz="1050" err="1">
                <a:solidFill>
                  <a:srgbClr val="000000"/>
                </a:solidFill>
                <a:latin typeface="微软雅黑" panose="020B0503020204020204" pitchFamily="34" charset="-122"/>
                <a:ea typeface="微软雅黑" panose="020B0503020204020204" pitchFamily="34" charset="-122"/>
              </a:rPr>
              <a:t>UPS+battery</a:t>
            </a:r>
            <a:r>
              <a:rPr lang="en-US" altLang="zh-CN" sz="1050">
                <a:solidFill>
                  <a:srgbClr val="000000"/>
                </a:solidFill>
                <a:latin typeface="微软雅黑" panose="020B0503020204020204" pitchFamily="34" charset="-122"/>
                <a:ea typeface="微软雅黑" panose="020B0503020204020204" pitchFamily="34" charset="-122"/>
              </a:rPr>
              <a:t> pack</a:t>
            </a:r>
            <a:endParaRPr lang="zh-CN" altLang="en-US" sz="1050">
              <a:solidFill>
                <a:srgbClr val="000000"/>
              </a:solidFill>
              <a:latin typeface="微软雅黑" panose="020B0503020204020204" pitchFamily="34" charset="-122"/>
              <a:ea typeface="微软雅黑" panose="020B0503020204020204" pitchFamily="34" charset="-122"/>
            </a:endParaRPr>
          </a:p>
        </p:txBody>
      </p:sp>
      <p:sp>
        <p:nvSpPr>
          <p:cNvPr id="47" name="Freeform 16"/>
          <p:cNvSpPr/>
          <p:nvPr/>
        </p:nvSpPr>
        <p:spPr bwMode="auto">
          <a:xfrm rot="16200000">
            <a:off x="3156069" y="3053220"/>
            <a:ext cx="1558124" cy="1248786"/>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0">
                <a:srgbClr val="000000">
                  <a:alpha val="0"/>
                </a:srgbClr>
              </a:gs>
              <a:gs pos="100000">
                <a:srgbClr val="0072C8"/>
              </a:gs>
            </a:gsLst>
            <a:lin ang="5400000" scaled="0"/>
          </a:gradFill>
          <a:ln w="12700" algn="ctr">
            <a:noFill/>
            <a:round/>
          </a:ln>
          <a:effectLst/>
        </p:spPr>
        <p:txBody>
          <a:bodyPr wrap="none" lIns="77219" tIns="38609" rIns="77219" bIns="38609" anchor="ctr"/>
          <a:lstStyle/>
          <a:p>
            <a:pPr defTabSz="866350" fontAlgn="ctr">
              <a:buClr>
                <a:srgbClr val="990000"/>
              </a:buClr>
              <a:buSzPct val="60000"/>
              <a:defRPr/>
            </a:pPr>
            <a:endParaRPr lang="en-US" altLang="zh-CN" sz="2799"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28780206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a:bodyPr>
          <a:lstStyle/>
          <a:p>
            <a:r>
              <a:rPr lang="en-US" i="1"/>
              <a:t>OceanStor Dorado</a:t>
            </a:r>
          </a:p>
        </p:txBody>
      </p:sp>
    </p:spTree>
    <p:extLst>
      <p:ext uri="{BB962C8B-B14F-4D97-AF65-F5344CB8AC3E}">
        <p14:creationId xmlns:p14="http://schemas.microsoft.com/office/powerpoint/2010/main" val="4212930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9" name="Picture 988">
            <a:extLst>
              <a:ext uri="{FF2B5EF4-FFF2-40B4-BE49-F238E27FC236}">
                <a16:creationId xmlns:a16="http://schemas.microsoft.com/office/drawing/2014/main" id="{8C19B196-14DE-4773-B4C5-9E9DB5D3E645}"/>
              </a:ext>
            </a:extLst>
          </p:cNvPr>
          <p:cNvPicPr>
            <a:picLocks noChangeAspect="1"/>
          </p:cNvPicPr>
          <p:nvPr/>
        </p:nvPicPr>
        <p:blipFill>
          <a:blip r:embed="rId3"/>
          <a:stretch>
            <a:fillRect/>
          </a:stretch>
        </p:blipFill>
        <p:spPr>
          <a:xfrm>
            <a:off x="7237931" y="1263968"/>
            <a:ext cx="3618856" cy="3148643"/>
          </a:xfrm>
          <a:prstGeom prst="rect">
            <a:avLst/>
          </a:prstGeom>
        </p:spPr>
      </p:pic>
      <p:sp>
        <p:nvSpPr>
          <p:cNvPr id="2" name="Title 1">
            <a:extLst>
              <a:ext uri="{FF2B5EF4-FFF2-40B4-BE49-F238E27FC236}">
                <a16:creationId xmlns:a16="http://schemas.microsoft.com/office/drawing/2014/main" id="{B49B377F-1C79-403D-B30F-66C61CA8D137}"/>
              </a:ext>
            </a:extLst>
          </p:cNvPr>
          <p:cNvSpPr>
            <a:spLocks noGrp="1"/>
          </p:cNvSpPr>
          <p:nvPr>
            <p:ph type="title"/>
          </p:nvPr>
        </p:nvSpPr>
        <p:spPr>
          <a:xfrm>
            <a:off x="838200" y="176709"/>
            <a:ext cx="10515600" cy="776385"/>
          </a:xfrm>
        </p:spPr>
        <p:txBody>
          <a:bodyPr anchor="ctr">
            <a:normAutofit/>
          </a:bodyPr>
          <a:lstStyle/>
          <a:p>
            <a:pPr algn="ctr"/>
            <a:r>
              <a:rPr lang="en-US"/>
              <a:t>Dorado Competitive Edge – Front End</a:t>
            </a:r>
          </a:p>
        </p:txBody>
      </p:sp>
      <p:pic>
        <p:nvPicPr>
          <p:cNvPr id="988" name="Picture 987">
            <a:extLst>
              <a:ext uri="{FF2B5EF4-FFF2-40B4-BE49-F238E27FC236}">
                <a16:creationId xmlns:a16="http://schemas.microsoft.com/office/drawing/2014/main" id="{859FEAB5-8EDA-49D8-9B42-4DC640C0F4AB}"/>
              </a:ext>
            </a:extLst>
          </p:cNvPr>
          <p:cNvPicPr>
            <a:picLocks noChangeAspect="1"/>
          </p:cNvPicPr>
          <p:nvPr/>
        </p:nvPicPr>
        <p:blipFill>
          <a:blip r:embed="rId4"/>
          <a:stretch>
            <a:fillRect/>
          </a:stretch>
        </p:blipFill>
        <p:spPr>
          <a:xfrm>
            <a:off x="685800" y="953094"/>
            <a:ext cx="5583347" cy="2735840"/>
          </a:xfrm>
          <a:prstGeom prst="rect">
            <a:avLst/>
          </a:prstGeom>
          <a:noFill/>
        </p:spPr>
      </p:pic>
      <p:sp>
        <p:nvSpPr>
          <p:cNvPr id="97" name="Content Placeholder 3">
            <a:extLst>
              <a:ext uri="{FF2B5EF4-FFF2-40B4-BE49-F238E27FC236}">
                <a16:creationId xmlns:a16="http://schemas.microsoft.com/office/drawing/2014/main" id="{A23389BD-8FB2-48BB-A523-217274A23507}"/>
              </a:ext>
            </a:extLst>
          </p:cNvPr>
          <p:cNvSpPr>
            <a:spLocks noGrp="1"/>
          </p:cNvSpPr>
          <p:nvPr>
            <p:ph sz="half" idx="2"/>
          </p:nvPr>
        </p:nvSpPr>
        <p:spPr>
          <a:xfrm>
            <a:off x="6402926" y="4931250"/>
            <a:ext cx="5103274" cy="1325563"/>
          </a:xfrm>
        </p:spPr>
        <p:txBody>
          <a:bodyPr>
            <a:normAutofit fontScale="92500"/>
          </a:bodyPr>
          <a:lstStyle/>
          <a:p>
            <a:r>
              <a:rPr lang="en-US"/>
              <a:t>1 second controller failover</a:t>
            </a:r>
          </a:p>
          <a:p>
            <a:r>
              <a:rPr lang="en-US"/>
              <a:t>Shared front-end adaptor</a:t>
            </a:r>
          </a:p>
          <a:p>
            <a:r>
              <a:rPr lang="en-US"/>
              <a:t>Best controller failure tolerance (7/8)</a:t>
            </a:r>
          </a:p>
        </p:txBody>
      </p:sp>
      <p:pic>
        <p:nvPicPr>
          <p:cNvPr id="990" name="Picture 989">
            <a:extLst>
              <a:ext uri="{FF2B5EF4-FFF2-40B4-BE49-F238E27FC236}">
                <a16:creationId xmlns:a16="http://schemas.microsoft.com/office/drawing/2014/main" id="{301EF9F2-958A-4A82-97ED-0D07F25282E8}"/>
              </a:ext>
            </a:extLst>
          </p:cNvPr>
          <p:cNvPicPr>
            <a:picLocks noChangeAspect="1"/>
          </p:cNvPicPr>
          <p:nvPr/>
        </p:nvPicPr>
        <p:blipFill>
          <a:blip r:embed="rId5"/>
          <a:stretch>
            <a:fillRect/>
          </a:stretch>
        </p:blipFill>
        <p:spPr>
          <a:xfrm>
            <a:off x="685800" y="3688934"/>
            <a:ext cx="5181601" cy="2735840"/>
          </a:xfrm>
          <a:prstGeom prst="rect">
            <a:avLst/>
          </a:prstGeom>
        </p:spPr>
      </p:pic>
      <p:graphicFrame>
        <p:nvGraphicFramePr>
          <p:cNvPr id="16" name="Diagram 15">
            <a:extLst>
              <a:ext uri="{FF2B5EF4-FFF2-40B4-BE49-F238E27FC236}">
                <a16:creationId xmlns:a16="http://schemas.microsoft.com/office/drawing/2014/main" id="{86324E0D-9605-451C-80AD-28085B298917}"/>
              </a:ext>
            </a:extLst>
          </p:cNvPr>
          <p:cNvGraphicFramePr/>
          <p:nvPr>
            <p:extLst>
              <p:ext uri="{D42A27DB-BD31-4B8C-83A1-F6EECF244321}">
                <p14:modId xmlns:p14="http://schemas.microsoft.com/office/powerpoint/2010/main" val="1998681610"/>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37867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19B4DB-BC4C-42C7-B70E-840155D7097D}"/>
              </a:ext>
            </a:extLst>
          </p:cNvPr>
          <p:cNvSpPr>
            <a:spLocks noGrp="1"/>
          </p:cNvSpPr>
          <p:nvPr>
            <p:ph type="title"/>
          </p:nvPr>
        </p:nvSpPr>
        <p:spPr>
          <a:xfrm>
            <a:off x="838200" y="129063"/>
            <a:ext cx="10515600" cy="776385"/>
          </a:xfrm>
        </p:spPr>
        <p:txBody>
          <a:bodyPr anchor="ctr">
            <a:normAutofit/>
          </a:bodyPr>
          <a:lstStyle/>
          <a:p>
            <a:pPr algn="ctr"/>
            <a:r>
              <a:rPr lang="en-US"/>
              <a:t>Dorado Competitive Edge – Back End</a:t>
            </a:r>
          </a:p>
        </p:txBody>
      </p:sp>
      <p:pic>
        <p:nvPicPr>
          <p:cNvPr id="5" name="Picture 4">
            <a:extLst>
              <a:ext uri="{FF2B5EF4-FFF2-40B4-BE49-F238E27FC236}">
                <a16:creationId xmlns:a16="http://schemas.microsoft.com/office/drawing/2014/main" id="{3CE56456-4EDF-4B5B-8B54-A98A8CD592E9}"/>
              </a:ext>
            </a:extLst>
          </p:cNvPr>
          <p:cNvPicPr>
            <a:picLocks noChangeAspect="1"/>
          </p:cNvPicPr>
          <p:nvPr/>
        </p:nvPicPr>
        <p:blipFill>
          <a:blip r:embed="rId3"/>
          <a:stretch>
            <a:fillRect/>
          </a:stretch>
        </p:blipFill>
        <p:spPr>
          <a:xfrm>
            <a:off x="548399" y="764228"/>
            <a:ext cx="6381395" cy="3196810"/>
          </a:xfrm>
          <a:prstGeom prst="rect">
            <a:avLst/>
          </a:prstGeom>
        </p:spPr>
      </p:pic>
      <p:sp>
        <p:nvSpPr>
          <p:cNvPr id="6" name="Content Placeholder 3">
            <a:extLst>
              <a:ext uri="{FF2B5EF4-FFF2-40B4-BE49-F238E27FC236}">
                <a16:creationId xmlns:a16="http://schemas.microsoft.com/office/drawing/2014/main" id="{87CF3D65-A52C-46CE-BF13-02F607254E5A}"/>
              </a:ext>
            </a:extLst>
          </p:cNvPr>
          <p:cNvSpPr txBox="1">
            <a:spLocks/>
          </p:cNvSpPr>
          <p:nvPr/>
        </p:nvSpPr>
        <p:spPr>
          <a:xfrm>
            <a:off x="5679440" y="4856822"/>
            <a:ext cx="5826760" cy="163605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Fully connected back ensures best reliability and enables end-to-end load balancing</a:t>
            </a:r>
          </a:p>
          <a:p>
            <a:r>
              <a:rPr lang="en-US"/>
              <a:t>Intelligent DAE offload EC/compression/</a:t>
            </a:r>
            <a:r>
              <a:rPr lang="en-US" err="1"/>
              <a:t>dedup</a:t>
            </a:r>
            <a:endParaRPr lang="en-US"/>
          </a:p>
          <a:p>
            <a:r>
              <a:rPr lang="en-US"/>
              <a:t>End-to-end NVME with unique </a:t>
            </a:r>
            <a:r>
              <a:rPr lang="en-US" err="1"/>
              <a:t>FlashLink</a:t>
            </a:r>
            <a:r>
              <a:rPr lang="en-US"/>
              <a:t> acceleration </a:t>
            </a:r>
          </a:p>
        </p:txBody>
      </p:sp>
      <p:pic>
        <p:nvPicPr>
          <p:cNvPr id="7" name="Picture 6">
            <a:extLst>
              <a:ext uri="{FF2B5EF4-FFF2-40B4-BE49-F238E27FC236}">
                <a16:creationId xmlns:a16="http://schemas.microsoft.com/office/drawing/2014/main" id="{C15F4661-7D66-4B2C-B145-FB0234B68479}"/>
              </a:ext>
            </a:extLst>
          </p:cNvPr>
          <p:cNvPicPr>
            <a:picLocks noChangeAspect="1"/>
          </p:cNvPicPr>
          <p:nvPr/>
        </p:nvPicPr>
        <p:blipFill>
          <a:blip r:embed="rId4"/>
          <a:stretch>
            <a:fillRect/>
          </a:stretch>
        </p:blipFill>
        <p:spPr>
          <a:xfrm>
            <a:off x="7682230" y="1141510"/>
            <a:ext cx="3671570" cy="3479250"/>
          </a:xfrm>
          <a:prstGeom prst="rect">
            <a:avLst/>
          </a:prstGeom>
        </p:spPr>
      </p:pic>
      <p:pic>
        <p:nvPicPr>
          <p:cNvPr id="8" name="Picture 7">
            <a:extLst>
              <a:ext uri="{FF2B5EF4-FFF2-40B4-BE49-F238E27FC236}">
                <a16:creationId xmlns:a16="http://schemas.microsoft.com/office/drawing/2014/main" id="{07876ADE-D996-4442-A4E4-FC0A5538C8BB}"/>
              </a:ext>
            </a:extLst>
          </p:cNvPr>
          <p:cNvPicPr>
            <a:picLocks noChangeAspect="1"/>
          </p:cNvPicPr>
          <p:nvPr/>
        </p:nvPicPr>
        <p:blipFill>
          <a:blip r:embed="rId5"/>
          <a:stretch>
            <a:fillRect/>
          </a:stretch>
        </p:blipFill>
        <p:spPr>
          <a:xfrm>
            <a:off x="548399" y="3961038"/>
            <a:ext cx="4412615" cy="2460637"/>
          </a:xfrm>
          <a:prstGeom prst="rect">
            <a:avLst/>
          </a:prstGeom>
        </p:spPr>
      </p:pic>
      <p:graphicFrame>
        <p:nvGraphicFramePr>
          <p:cNvPr id="12" name="Diagram 11">
            <a:extLst>
              <a:ext uri="{FF2B5EF4-FFF2-40B4-BE49-F238E27FC236}">
                <a16:creationId xmlns:a16="http://schemas.microsoft.com/office/drawing/2014/main" id="{32FC1948-DEB2-4DEE-B385-66E8182DB3A4}"/>
              </a:ext>
            </a:extLst>
          </p:cNvPr>
          <p:cNvGraphicFramePr/>
          <p:nvPr>
            <p:extLst>
              <p:ext uri="{D42A27DB-BD31-4B8C-83A1-F6EECF244321}">
                <p14:modId xmlns:p14="http://schemas.microsoft.com/office/powerpoint/2010/main" val="3449857045"/>
              </p:ext>
            </p:extLst>
          </p:nvPr>
        </p:nvGraphicFramePr>
        <p:xfrm>
          <a:off x="-101599" y="6453744"/>
          <a:ext cx="5295899" cy="4074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461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C1E8-B951-4BBE-8915-0D53E434741F}"/>
              </a:ext>
            </a:extLst>
          </p:cNvPr>
          <p:cNvSpPr>
            <a:spLocks noGrp="1"/>
          </p:cNvSpPr>
          <p:nvPr>
            <p:ph type="title"/>
          </p:nvPr>
        </p:nvSpPr>
        <p:spPr/>
        <p:txBody>
          <a:bodyPr/>
          <a:lstStyle/>
          <a:p>
            <a:r>
              <a:rPr lang="en-US" sz="3599">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D298BDD9-F680-4AC8-989A-6453AF655ACF}"/>
              </a:ext>
            </a:extLst>
          </p:cNvPr>
          <p:cNvPicPr>
            <a:picLocks noChangeAspect="1"/>
          </p:cNvPicPr>
          <p:nvPr/>
        </p:nvPicPr>
        <p:blipFill>
          <a:blip r:embed="rId3"/>
          <a:stretch>
            <a:fillRect/>
          </a:stretch>
        </p:blipFill>
        <p:spPr>
          <a:xfrm>
            <a:off x="6995964" y="2022205"/>
            <a:ext cx="1918560" cy="959944"/>
          </a:xfrm>
          <a:prstGeom prst="rect">
            <a:avLst/>
          </a:prstGeom>
        </p:spPr>
      </p:pic>
      <p:pic>
        <p:nvPicPr>
          <p:cNvPr id="10" name="Picture 9">
            <a:extLst>
              <a:ext uri="{FF2B5EF4-FFF2-40B4-BE49-F238E27FC236}">
                <a16:creationId xmlns:a16="http://schemas.microsoft.com/office/drawing/2014/main" id="{A15127A0-7191-4CEF-92A6-91E45DDA91CC}"/>
              </a:ext>
            </a:extLst>
          </p:cNvPr>
          <p:cNvPicPr>
            <a:picLocks noChangeAspect="1"/>
          </p:cNvPicPr>
          <p:nvPr/>
        </p:nvPicPr>
        <p:blipFill>
          <a:blip r:embed="rId4"/>
          <a:stretch>
            <a:fillRect/>
          </a:stretch>
        </p:blipFill>
        <p:spPr>
          <a:xfrm>
            <a:off x="4841777" y="4743960"/>
            <a:ext cx="2559605" cy="908055"/>
          </a:xfrm>
          <a:prstGeom prst="rect">
            <a:avLst/>
          </a:prstGeom>
        </p:spPr>
      </p:pic>
      <p:pic>
        <p:nvPicPr>
          <p:cNvPr id="11" name="Picture 10">
            <a:extLst>
              <a:ext uri="{FF2B5EF4-FFF2-40B4-BE49-F238E27FC236}">
                <a16:creationId xmlns:a16="http://schemas.microsoft.com/office/drawing/2014/main" id="{E6354EFE-35D0-444F-B82D-CB0674998534}"/>
              </a:ext>
            </a:extLst>
          </p:cNvPr>
          <p:cNvPicPr>
            <a:picLocks noChangeAspect="1"/>
          </p:cNvPicPr>
          <p:nvPr/>
        </p:nvPicPr>
        <p:blipFill>
          <a:blip r:embed="rId5"/>
          <a:stretch>
            <a:fillRect/>
          </a:stretch>
        </p:blipFill>
        <p:spPr>
          <a:xfrm>
            <a:off x="3346087" y="4647466"/>
            <a:ext cx="1138181" cy="787631"/>
          </a:xfrm>
          <a:prstGeom prst="rect">
            <a:avLst/>
          </a:prstGeom>
        </p:spPr>
      </p:pic>
      <p:pic>
        <p:nvPicPr>
          <p:cNvPr id="12" name="Picture 11">
            <a:extLst>
              <a:ext uri="{FF2B5EF4-FFF2-40B4-BE49-F238E27FC236}">
                <a16:creationId xmlns:a16="http://schemas.microsoft.com/office/drawing/2014/main" id="{5981FC5A-99FF-4131-80A9-F9B97908C551}"/>
              </a:ext>
            </a:extLst>
          </p:cNvPr>
          <p:cNvPicPr>
            <a:picLocks noChangeAspect="1"/>
          </p:cNvPicPr>
          <p:nvPr/>
        </p:nvPicPr>
        <p:blipFill>
          <a:blip r:embed="rId6"/>
          <a:stretch>
            <a:fillRect/>
          </a:stretch>
        </p:blipFill>
        <p:spPr>
          <a:xfrm>
            <a:off x="6820403" y="786629"/>
            <a:ext cx="1920293" cy="965953"/>
          </a:xfrm>
          <a:prstGeom prst="rect">
            <a:avLst/>
          </a:prstGeom>
        </p:spPr>
      </p:pic>
      <p:pic>
        <p:nvPicPr>
          <p:cNvPr id="14" name="Picture 13">
            <a:extLst>
              <a:ext uri="{FF2B5EF4-FFF2-40B4-BE49-F238E27FC236}">
                <a16:creationId xmlns:a16="http://schemas.microsoft.com/office/drawing/2014/main" id="{080628B6-CE60-4A68-8C8A-75CF13755808}"/>
              </a:ext>
            </a:extLst>
          </p:cNvPr>
          <p:cNvPicPr>
            <a:picLocks noChangeAspect="1"/>
          </p:cNvPicPr>
          <p:nvPr/>
        </p:nvPicPr>
        <p:blipFill>
          <a:blip r:embed="rId7"/>
          <a:stretch>
            <a:fillRect/>
          </a:stretch>
        </p:blipFill>
        <p:spPr>
          <a:xfrm>
            <a:off x="3113663" y="1021544"/>
            <a:ext cx="1471553" cy="950377"/>
          </a:xfrm>
          <a:prstGeom prst="rect">
            <a:avLst/>
          </a:prstGeom>
        </p:spPr>
      </p:pic>
      <p:pic>
        <p:nvPicPr>
          <p:cNvPr id="15" name="Picture 14">
            <a:extLst>
              <a:ext uri="{FF2B5EF4-FFF2-40B4-BE49-F238E27FC236}">
                <a16:creationId xmlns:a16="http://schemas.microsoft.com/office/drawing/2014/main" id="{5D898FEC-9F73-48B1-B145-869B66089D22}"/>
              </a:ext>
            </a:extLst>
          </p:cNvPr>
          <p:cNvPicPr>
            <a:picLocks noChangeAspect="1"/>
          </p:cNvPicPr>
          <p:nvPr/>
        </p:nvPicPr>
        <p:blipFill>
          <a:blip r:embed="rId8"/>
          <a:stretch>
            <a:fillRect/>
          </a:stretch>
        </p:blipFill>
        <p:spPr>
          <a:xfrm>
            <a:off x="3496087" y="2204535"/>
            <a:ext cx="823900" cy="883356"/>
          </a:xfrm>
          <a:prstGeom prst="rect">
            <a:avLst/>
          </a:prstGeom>
        </p:spPr>
      </p:pic>
      <p:pic>
        <p:nvPicPr>
          <p:cNvPr id="16" name="Picture 15">
            <a:extLst>
              <a:ext uri="{FF2B5EF4-FFF2-40B4-BE49-F238E27FC236}">
                <a16:creationId xmlns:a16="http://schemas.microsoft.com/office/drawing/2014/main" id="{015D26C5-8516-4A09-B8E7-3D94B1A32E57}"/>
              </a:ext>
            </a:extLst>
          </p:cNvPr>
          <p:cNvPicPr>
            <a:picLocks noChangeAspect="1"/>
          </p:cNvPicPr>
          <p:nvPr/>
        </p:nvPicPr>
        <p:blipFill>
          <a:blip r:embed="rId9"/>
          <a:stretch>
            <a:fillRect/>
          </a:stretch>
        </p:blipFill>
        <p:spPr>
          <a:xfrm>
            <a:off x="3360846" y="3331947"/>
            <a:ext cx="987960" cy="938560"/>
          </a:xfrm>
          <a:prstGeom prst="rect">
            <a:avLst/>
          </a:prstGeom>
        </p:spPr>
      </p:pic>
      <p:pic>
        <p:nvPicPr>
          <p:cNvPr id="17" name="Picture 16">
            <a:extLst>
              <a:ext uri="{FF2B5EF4-FFF2-40B4-BE49-F238E27FC236}">
                <a16:creationId xmlns:a16="http://schemas.microsoft.com/office/drawing/2014/main" id="{3C0F7E7A-D9FA-459F-9678-1E53477B80B8}"/>
              </a:ext>
            </a:extLst>
          </p:cNvPr>
          <p:cNvPicPr>
            <a:picLocks noChangeAspect="1"/>
          </p:cNvPicPr>
          <p:nvPr/>
        </p:nvPicPr>
        <p:blipFill>
          <a:blip r:embed="rId10"/>
          <a:stretch>
            <a:fillRect/>
          </a:stretch>
        </p:blipFill>
        <p:spPr>
          <a:xfrm>
            <a:off x="4806630" y="762670"/>
            <a:ext cx="1918307" cy="989912"/>
          </a:xfrm>
          <a:prstGeom prst="rect">
            <a:avLst/>
          </a:prstGeom>
        </p:spPr>
      </p:pic>
      <p:pic>
        <p:nvPicPr>
          <p:cNvPr id="19" name="Picture 18">
            <a:extLst>
              <a:ext uri="{FF2B5EF4-FFF2-40B4-BE49-F238E27FC236}">
                <a16:creationId xmlns:a16="http://schemas.microsoft.com/office/drawing/2014/main" id="{82B889EE-9116-4EFA-9FEB-B627A6E592F3}"/>
              </a:ext>
            </a:extLst>
          </p:cNvPr>
          <p:cNvPicPr>
            <a:picLocks noChangeAspect="1"/>
          </p:cNvPicPr>
          <p:nvPr/>
        </p:nvPicPr>
        <p:blipFill>
          <a:blip r:embed="rId11"/>
          <a:stretch>
            <a:fillRect/>
          </a:stretch>
        </p:blipFill>
        <p:spPr>
          <a:xfrm>
            <a:off x="4841778" y="3291006"/>
            <a:ext cx="2559605" cy="1194064"/>
          </a:xfrm>
          <a:prstGeom prst="rect">
            <a:avLst/>
          </a:prstGeom>
        </p:spPr>
      </p:pic>
      <p:pic>
        <p:nvPicPr>
          <p:cNvPr id="18" name="Picture 17">
            <a:extLst>
              <a:ext uri="{FF2B5EF4-FFF2-40B4-BE49-F238E27FC236}">
                <a16:creationId xmlns:a16="http://schemas.microsoft.com/office/drawing/2014/main" id="{2AEBDBB1-1E92-4C1F-8B2A-FF3F5AAAF3D9}"/>
              </a:ext>
            </a:extLst>
          </p:cNvPr>
          <p:cNvPicPr>
            <a:picLocks noChangeAspect="1"/>
          </p:cNvPicPr>
          <p:nvPr/>
        </p:nvPicPr>
        <p:blipFill>
          <a:blip r:embed="rId12"/>
          <a:stretch>
            <a:fillRect/>
          </a:stretch>
        </p:blipFill>
        <p:spPr>
          <a:xfrm>
            <a:off x="4841776" y="2029894"/>
            <a:ext cx="2045473" cy="959944"/>
          </a:xfrm>
          <a:prstGeom prst="rect">
            <a:avLst/>
          </a:prstGeom>
        </p:spPr>
      </p:pic>
      <p:pic>
        <p:nvPicPr>
          <p:cNvPr id="24" name="Picture 23">
            <a:extLst>
              <a:ext uri="{FF2B5EF4-FFF2-40B4-BE49-F238E27FC236}">
                <a16:creationId xmlns:a16="http://schemas.microsoft.com/office/drawing/2014/main" id="{C3DF7138-BFCE-4FBC-B707-37282B4FE2F4}"/>
              </a:ext>
            </a:extLst>
          </p:cNvPr>
          <p:cNvPicPr>
            <a:picLocks noChangeAspect="1"/>
          </p:cNvPicPr>
          <p:nvPr/>
        </p:nvPicPr>
        <p:blipFill>
          <a:blip r:embed="rId13"/>
          <a:stretch>
            <a:fillRect/>
          </a:stretch>
        </p:blipFill>
        <p:spPr>
          <a:xfrm>
            <a:off x="4723201" y="5910908"/>
            <a:ext cx="4122715" cy="618883"/>
          </a:xfrm>
          <a:prstGeom prst="rect">
            <a:avLst/>
          </a:prstGeom>
        </p:spPr>
      </p:pic>
      <p:sp>
        <p:nvSpPr>
          <p:cNvPr id="25" name="Arrow: Up-Down 24">
            <a:extLst>
              <a:ext uri="{FF2B5EF4-FFF2-40B4-BE49-F238E27FC236}">
                <a16:creationId xmlns:a16="http://schemas.microsoft.com/office/drawing/2014/main" id="{39CDA243-05BC-4B99-8C4E-F8D169EF6CF3}"/>
              </a:ext>
            </a:extLst>
          </p:cNvPr>
          <p:cNvSpPr/>
          <p:nvPr/>
        </p:nvSpPr>
        <p:spPr>
          <a:xfrm>
            <a:off x="2244439" y="557318"/>
            <a:ext cx="594618" cy="5872666"/>
          </a:xfrm>
          <a:prstGeom prst="upDownArrow">
            <a:avLst/>
          </a:prstGeom>
          <a:pattFill prst="pct80">
            <a:fgClr>
              <a:schemeClr val="accent5">
                <a:lumMod val="50000"/>
                <a:lumOff val="50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30" name="Straight Arrow Connector 29">
            <a:extLst>
              <a:ext uri="{FF2B5EF4-FFF2-40B4-BE49-F238E27FC236}">
                <a16:creationId xmlns:a16="http://schemas.microsoft.com/office/drawing/2014/main" id="{D506F179-BCFA-404C-ABBB-173EE94A98C6}"/>
              </a:ext>
            </a:extLst>
          </p:cNvPr>
          <p:cNvCxnSpPr>
            <a:cxnSpLocks/>
          </p:cNvCxnSpPr>
          <p:nvPr/>
        </p:nvCxnSpPr>
        <p:spPr>
          <a:xfrm>
            <a:off x="2807609" y="870402"/>
            <a:ext cx="2000958" cy="11944"/>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0FDF65-0E6F-4E6A-8261-5726F389FC38}"/>
              </a:ext>
            </a:extLst>
          </p:cNvPr>
          <p:cNvCxnSpPr>
            <a:cxnSpLocks/>
          </p:cNvCxnSpPr>
          <p:nvPr/>
        </p:nvCxnSpPr>
        <p:spPr>
          <a:xfrm>
            <a:off x="2778846" y="2107145"/>
            <a:ext cx="2027785"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B3B6592-199A-4A2A-8565-7343CD2A8962}"/>
              </a:ext>
            </a:extLst>
          </p:cNvPr>
          <p:cNvCxnSpPr>
            <a:cxnSpLocks/>
          </p:cNvCxnSpPr>
          <p:nvPr/>
        </p:nvCxnSpPr>
        <p:spPr>
          <a:xfrm>
            <a:off x="2804949" y="5536426"/>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46B0344-F2E0-412B-9A1A-43F8C512ED48}"/>
              </a:ext>
            </a:extLst>
          </p:cNvPr>
          <p:cNvCxnSpPr>
            <a:cxnSpLocks/>
          </p:cNvCxnSpPr>
          <p:nvPr/>
        </p:nvCxnSpPr>
        <p:spPr>
          <a:xfrm>
            <a:off x="2778846" y="6216368"/>
            <a:ext cx="2062931" cy="398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68C6CA9-E573-47E2-A408-B52B1A7B0578}"/>
              </a:ext>
            </a:extLst>
          </p:cNvPr>
          <p:cNvSpPr txBox="1"/>
          <p:nvPr/>
        </p:nvSpPr>
        <p:spPr>
          <a:xfrm flipH="1">
            <a:off x="7619264" y="3217862"/>
            <a:ext cx="4122713" cy="1815173"/>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0.5ms consistent latency</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3M </a:t>
            </a:r>
            <a:r>
              <a:rPr lang="en-US" sz="1399" b="1" err="1">
                <a:latin typeface="Microsoft YaHei" panose="020B0503020204020204" pitchFamily="34" charset="-122"/>
                <a:ea typeface="Microsoft YaHei" panose="020B0503020204020204" pitchFamily="34" charset="-122"/>
              </a:rPr>
              <a:t>hr</a:t>
            </a:r>
            <a:r>
              <a:rPr lang="en-US" sz="1399" b="1">
                <a:latin typeface="Microsoft YaHei" panose="020B0503020204020204" pitchFamily="34" charset="-122"/>
                <a:ea typeface="Microsoft YaHei" panose="020B0503020204020204" pitchFamily="34" charset="-122"/>
              </a:rPr>
              <a:t> MTBF, highest in industry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Local wear leveling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Bad block mgmt.</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Data Redundancy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Background inspection</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Full SAS/</a:t>
            </a:r>
            <a:r>
              <a:rPr lang="en-US" sz="1399" err="1">
                <a:latin typeface="Microsoft YaHei" panose="020B0503020204020204" pitchFamily="34" charset="-122"/>
                <a:ea typeface="Microsoft YaHei" panose="020B0503020204020204" pitchFamily="34" charset="-122"/>
              </a:rPr>
              <a:t>NVMe</a:t>
            </a:r>
            <a:r>
              <a:rPr lang="en-US" sz="1399">
                <a:latin typeface="Microsoft YaHei" panose="020B0503020204020204" pitchFamily="34" charset="-122"/>
                <a:ea typeface="Microsoft YaHei" panose="020B0503020204020204" pitchFamily="34" charset="-122"/>
              </a:rPr>
              <a:t> support</a:t>
            </a:r>
          </a:p>
          <a:p>
            <a:pPr marL="285636" indent="-285636">
              <a:buFont typeface="Arial" panose="020B0604020202020204" pitchFamily="34" charset="0"/>
              <a:buChar char="•"/>
            </a:pPr>
            <a:endParaRPr lang="en-US" sz="1399">
              <a:latin typeface="Microsoft YaHei" panose="020B0503020204020204" pitchFamily="34" charset="-122"/>
              <a:ea typeface="Microsoft YaHei" panose="020B0503020204020204" pitchFamily="34" charset="-122"/>
            </a:endParaRPr>
          </a:p>
        </p:txBody>
      </p:sp>
      <p:sp>
        <p:nvSpPr>
          <p:cNvPr id="44" name="TextBox 43">
            <a:extLst>
              <a:ext uri="{FF2B5EF4-FFF2-40B4-BE49-F238E27FC236}">
                <a16:creationId xmlns:a16="http://schemas.microsoft.com/office/drawing/2014/main" id="{04EC12B6-5CAE-4B4D-A0E0-0D967FB18A2B}"/>
              </a:ext>
            </a:extLst>
          </p:cNvPr>
          <p:cNvSpPr txBox="1"/>
          <p:nvPr/>
        </p:nvSpPr>
        <p:spPr>
          <a:xfrm flipH="1">
            <a:off x="8994573" y="1121319"/>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High Performance CPU</a:t>
            </a:r>
          </a:p>
          <a:p>
            <a:pPr algn="l"/>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3C062D8B-DF4A-4415-94C3-4956CD69ACE0}"/>
              </a:ext>
            </a:extLst>
          </p:cNvPr>
          <p:cNvSpPr txBox="1"/>
          <p:nvPr/>
        </p:nvSpPr>
        <p:spPr>
          <a:xfrm flipH="1">
            <a:off x="8994573" y="2061911"/>
            <a:ext cx="2703468"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High speed 100Gps. </a:t>
            </a:r>
          </a:p>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Low latency</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RDMA/FC/Eth/</a:t>
            </a:r>
            <a:r>
              <a:rPr lang="en-US" sz="1399" err="1">
                <a:latin typeface="Microsoft YaHei" panose="020B0503020204020204" pitchFamily="34" charset="-122"/>
                <a:ea typeface="Microsoft YaHei" panose="020B0503020204020204" pitchFamily="34" charset="-122"/>
              </a:rPr>
              <a:t>InfiniB</a:t>
            </a:r>
            <a:r>
              <a:rPr lang="en-US" sz="1399">
                <a:latin typeface="Microsoft YaHei" panose="020B0503020204020204" pitchFamily="34" charset="-122"/>
                <a:ea typeface="Microsoft YaHei" panose="020B0503020204020204" pitchFamily="34" charset="-122"/>
              </a:rPr>
              <a:t>/TCP</a:t>
            </a:r>
          </a:p>
          <a:p>
            <a:pPr algn="l"/>
            <a:endParaRPr lang="en-US" sz="1399">
              <a:latin typeface="Microsoft YaHei" panose="020B0503020204020204" pitchFamily="34" charset="-122"/>
              <a:ea typeface="Microsoft YaHei" panose="020B0503020204020204" pitchFamily="34" charset="-122"/>
            </a:endParaRPr>
          </a:p>
        </p:txBody>
      </p:sp>
      <p:sp>
        <p:nvSpPr>
          <p:cNvPr id="53" name="TextBox 52">
            <a:extLst>
              <a:ext uri="{FF2B5EF4-FFF2-40B4-BE49-F238E27FC236}">
                <a16:creationId xmlns:a16="http://schemas.microsoft.com/office/drawing/2014/main" id="{F878DAA2-B2B8-4DD1-B036-433287A1BF3B}"/>
              </a:ext>
            </a:extLst>
          </p:cNvPr>
          <p:cNvSpPr txBox="1"/>
          <p:nvPr/>
        </p:nvSpPr>
        <p:spPr>
          <a:xfrm flipH="1">
            <a:off x="7619264" y="4827727"/>
            <a:ext cx="4034783" cy="953734"/>
          </a:xfrm>
          <a:prstGeom prst="rect">
            <a:avLst/>
          </a:prstGeom>
          <a:noFill/>
        </p:spPr>
        <p:txBody>
          <a:bodyPr wrap="square" rtlCol="0">
            <a:spAutoFit/>
          </a:bodyPr>
          <a:lstStyle/>
          <a:p>
            <a:pPr marL="285636" indent="-285636">
              <a:buFont typeface="Arial" panose="020B0604020202020204" pitchFamily="34" charset="0"/>
              <a:buChar char="•"/>
            </a:pPr>
            <a:r>
              <a:rPr lang="en-US" sz="1399" b="1">
                <a:latin typeface="Microsoft YaHei" panose="020B0503020204020204" pitchFamily="34" charset="-122"/>
                <a:ea typeface="Microsoft YaHei" panose="020B0503020204020204" pitchFamily="34" charset="-122"/>
              </a:rPr>
              <a:t>16TFLOPs computing </a:t>
            </a:r>
            <a:r>
              <a:rPr lang="en-US" sz="1399" b="1" err="1">
                <a:latin typeface="Microsoft YaHei" panose="020B0503020204020204" pitchFamily="34" charset="-122"/>
                <a:ea typeface="Microsoft YaHei" panose="020B0503020204020204" pitchFamily="34" charset="-122"/>
              </a:rPr>
              <a:t>pwr</a:t>
            </a:r>
            <a:endParaRPr lang="en-US" sz="1399" b="1">
              <a:latin typeface="Microsoft YaHei" panose="020B0503020204020204" pitchFamily="34" charset="-122"/>
              <a:ea typeface="Microsoft YaHei" panose="020B0503020204020204" pitchFamily="34" charset="-122"/>
            </a:endParaRP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Good for inline AI help for caching &amp; </a:t>
            </a:r>
            <a:r>
              <a:rPr lang="en-US" sz="1399" err="1">
                <a:latin typeface="Microsoft YaHei" panose="020B0503020204020204" pitchFamily="34" charset="-122"/>
                <a:ea typeface="Microsoft YaHei" panose="020B0503020204020204" pitchFamily="34" charset="-122"/>
              </a:rPr>
              <a:t>dedup</a:t>
            </a:r>
            <a:endParaRPr lang="en-US" sz="1399">
              <a:latin typeface="Microsoft YaHei" panose="020B0503020204020204" pitchFamily="34" charset="-122"/>
              <a:ea typeface="Microsoft YaHei" panose="020B0503020204020204" pitchFamily="34" charset="-122"/>
            </a:endParaRPr>
          </a:p>
          <a:p>
            <a:pPr algn="l"/>
            <a:endParaRPr lang="en-US" sz="1399">
              <a:latin typeface="Microsoft YaHei" panose="020B0503020204020204" pitchFamily="34" charset="-122"/>
              <a:ea typeface="Microsoft YaHei" panose="020B0503020204020204" pitchFamily="34" charset="-122"/>
            </a:endParaRPr>
          </a:p>
        </p:txBody>
      </p:sp>
      <p:sp>
        <p:nvSpPr>
          <p:cNvPr id="57" name="TextBox 56">
            <a:extLst>
              <a:ext uri="{FF2B5EF4-FFF2-40B4-BE49-F238E27FC236}">
                <a16:creationId xmlns:a16="http://schemas.microsoft.com/office/drawing/2014/main" id="{F2000E1A-8A0A-40C5-A70B-B7C5826359A9}"/>
              </a:ext>
            </a:extLst>
          </p:cNvPr>
          <p:cNvSpPr txBox="1"/>
          <p:nvPr/>
        </p:nvSpPr>
        <p:spPr>
          <a:xfrm flipH="1">
            <a:off x="8914524" y="5802703"/>
            <a:ext cx="3158735" cy="738376"/>
          </a:xfrm>
          <a:prstGeom prst="rect">
            <a:avLst/>
          </a:prstGeom>
          <a:noFill/>
        </p:spPr>
        <p:txBody>
          <a:bodyPr wrap="square" rtlCol="0">
            <a:spAutoFit/>
          </a:bodyPr>
          <a:lstStyle/>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Sensor Monitoring</a:t>
            </a:r>
          </a:p>
          <a:p>
            <a:pPr marL="285636" indent="-285636">
              <a:buFont typeface="Arial" panose="020B0604020202020204" pitchFamily="34" charset="0"/>
              <a:buChar char="•"/>
            </a:pPr>
            <a:r>
              <a:rPr lang="en-US" sz="1399">
                <a:latin typeface="Microsoft YaHei" panose="020B0503020204020204" pitchFamily="34" charset="-122"/>
                <a:ea typeface="Microsoft YaHei" panose="020B0503020204020204" pitchFamily="34" charset="-122"/>
              </a:rPr>
              <a:t>Error diagnostics</a:t>
            </a:r>
          </a:p>
          <a:p>
            <a:pPr algn="l"/>
            <a:endParaRPr lang="en-US" sz="1399">
              <a:latin typeface="Microsoft YaHei" panose="020B0503020204020204" pitchFamily="34" charset="-122"/>
              <a:ea typeface="Microsoft YaHei" panose="020B0503020204020204" pitchFamily="34" charset="-122"/>
            </a:endParaRPr>
          </a:p>
        </p:txBody>
      </p:sp>
      <p:sp>
        <p:nvSpPr>
          <p:cNvPr id="28" name="Title 2">
            <a:extLst>
              <a:ext uri="{FF2B5EF4-FFF2-40B4-BE49-F238E27FC236}">
                <a16:creationId xmlns:a16="http://schemas.microsoft.com/office/drawing/2014/main" id="{B7239083-0E08-45E4-AF4B-FE8E5EA9C96F}"/>
              </a:ext>
            </a:extLst>
          </p:cNvPr>
          <p:cNvSpPr txBox="1">
            <a:spLocks/>
          </p:cNvSpPr>
          <p:nvPr/>
        </p:nvSpPr>
        <p:spPr>
          <a:xfrm>
            <a:off x="120681" y="73960"/>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a:r>
              <a:rPr lang="en-US" sz="2800">
                <a:latin typeface="+mn-lt"/>
                <a:cs typeface="Times New Roman" panose="02020603050405020304" pitchFamily="18" charset="0"/>
              </a:rPr>
              <a:t>Dorado Unique Competitive Edge - </a:t>
            </a:r>
            <a:r>
              <a:rPr lang="en-US" sz="2800" err="1">
                <a:latin typeface="+mn-lt"/>
                <a:cs typeface="Times New Roman" panose="02020603050405020304" pitchFamily="18" charset="0"/>
              </a:rPr>
              <a:t>Flashlink</a:t>
            </a:r>
            <a:r>
              <a:rPr lang="en-US" sz="2800">
                <a:latin typeface="+mn-lt"/>
                <a:cs typeface="Times New Roman" panose="02020603050405020304" pitchFamily="18" charset="0"/>
              </a:rPr>
              <a:t>™ Hardware</a:t>
            </a:r>
          </a:p>
        </p:txBody>
      </p:sp>
      <p:cxnSp>
        <p:nvCxnSpPr>
          <p:cNvPr id="36" name="Straight Arrow Connector 35">
            <a:extLst>
              <a:ext uri="{FF2B5EF4-FFF2-40B4-BE49-F238E27FC236}">
                <a16:creationId xmlns:a16="http://schemas.microsoft.com/office/drawing/2014/main" id="{36A793A2-59FD-414D-B354-7A3608CCC9F3}"/>
              </a:ext>
            </a:extLst>
          </p:cNvPr>
          <p:cNvCxnSpPr>
            <a:cxnSpLocks/>
          </p:cNvCxnSpPr>
          <p:nvPr/>
        </p:nvCxnSpPr>
        <p:spPr>
          <a:xfrm>
            <a:off x="2804949" y="4385328"/>
            <a:ext cx="2036828"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6" name="Diagram 25">
            <a:extLst>
              <a:ext uri="{FF2B5EF4-FFF2-40B4-BE49-F238E27FC236}">
                <a16:creationId xmlns:a16="http://schemas.microsoft.com/office/drawing/2014/main" id="{1CE1E725-1F8A-43B5-8539-3A5EB7FE96DB}"/>
              </a:ext>
            </a:extLst>
          </p:cNvPr>
          <p:cNvGraphicFramePr/>
          <p:nvPr>
            <p:extLst>
              <p:ext uri="{D42A27DB-BD31-4B8C-83A1-F6EECF244321}">
                <p14:modId xmlns:p14="http://schemas.microsoft.com/office/powerpoint/2010/main" val="341990796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72856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39e1ef4b-e28e-404e-8d42-ee002b52d71a"/>
          <p:cNvSpPr/>
          <p:nvPr/>
        </p:nvSpPr>
        <p:spPr bwMode="auto">
          <a:xfrm>
            <a:off x="3725885" y="1354990"/>
            <a:ext cx="2021881" cy="3417505"/>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B</a:t>
            </a:r>
          </a:p>
        </p:txBody>
      </p:sp>
      <p:pic>
        <p:nvPicPr>
          <p:cNvPr id="183" name="图片 182" descr="OceanStor 18500 front.png"/>
          <p:cNvPicPr>
            <a:picLocks noChangeAspect="1"/>
          </p:cNvPicPr>
          <p:nvPr/>
        </p:nvPicPr>
        <p:blipFill>
          <a:blip r:embed="rId3" cstate="print"/>
          <a:stretch>
            <a:fillRect/>
          </a:stretch>
        </p:blipFill>
        <p:spPr>
          <a:xfrm>
            <a:off x="4461027" y="3229220"/>
            <a:ext cx="492786" cy="1245796"/>
          </a:xfrm>
          <a:prstGeom prst="rect">
            <a:avLst/>
          </a:prstGeom>
        </p:spPr>
      </p:pic>
      <p:sp>
        <p:nvSpPr>
          <p:cNvPr id="53" name="748c4c7e-bf5a-47cf-a48c-e4f6b074ee1b"/>
          <p:cNvSpPr/>
          <p:nvPr/>
        </p:nvSpPr>
        <p:spPr bwMode="auto">
          <a:xfrm>
            <a:off x="565524" y="1344986"/>
            <a:ext cx="2021891" cy="3417505"/>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A</a:t>
            </a:r>
          </a:p>
        </p:txBody>
      </p:sp>
      <p:pic>
        <p:nvPicPr>
          <p:cNvPr id="182" name="图片 181" descr="OceanStor 18500 front.png"/>
          <p:cNvPicPr>
            <a:picLocks noChangeAspect="1"/>
          </p:cNvPicPr>
          <p:nvPr/>
        </p:nvPicPr>
        <p:blipFill>
          <a:blip r:embed="rId3" cstate="print"/>
          <a:stretch>
            <a:fillRect/>
          </a:stretch>
        </p:blipFill>
        <p:spPr>
          <a:xfrm>
            <a:off x="1381233" y="3229220"/>
            <a:ext cx="492786" cy="1245796"/>
          </a:xfrm>
          <a:prstGeom prst="rect">
            <a:avLst/>
          </a:prstGeom>
        </p:spPr>
      </p:pic>
      <p:sp>
        <p:nvSpPr>
          <p:cNvPr id="44" name="矩形 43"/>
          <p:cNvSpPr/>
          <p:nvPr/>
        </p:nvSpPr>
        <p:spPr bwMode="auto">
          <a:xfrm>
            <a:off x="6646222" y="4508618"/>
            <a:ext cx="2253118" cy="1316386"/>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5" name="直接箭头连接符 104"/>
          <p:cNvCxnSpPr/>
          <p:nvPr/>
        </p:nvCxnSpPr>
        <p:spPr bwMode="auto">
          <a:xfrm>
            <a:off x="8374451" y="5085810"/>
            <a:ext cx="0" cy="484447"/>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45" name="矩形 44"/>
          <p:cNvSpPr/>
          <p:nvPr/>
        </p:nvSpPr>
        <p:spPr bwMode="auto">
          <a:xfrm>
            <a:off x="8935632" y="4508618"/>
            <a:ext cx="2289236" cy="1316386"/>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6" name="直接箭头连接符 105"/>
          <p:cNvCxnSpPr/>
          <p:nvPr/>
        </p:nvCxnSpPr>
        <p:spPr bwMode="auto">
          <a:xfrm>
            <a:off x="10659723" y="5085810"/>
            <a:ext cx="0" cy="484447"/>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46" name="39e1ef4b-e28e-404e-8d42-ee002b52d71a"/>
          <p:cNvSpPr/>
          <p:nvPr/>
        </p:nvSpPr>
        <p:spPr bwMode="auto">
          <a:xfrm>
            <a:off x="565525" y="4899975"/>
            <a:ext cx="5130163" cy="1002427"/>
          </a:xfrm>
          <a:prstGeom prst="roundRect">
            <a:avLst>
              <a:gd name="adj" fmla="val 0"/>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r>
              <a:rPr sz="1200"/>
              <a:t>Site C</a:t>
            </a:r>
          </a:p>
        </p:txBody>
      </p:sp>
      <p:cxnSp>
        <p:nvCxnSpPr>
          <p:cNvPr id="75" name="fb7318ca-9299-4a23-af39-c5ab08cc5f71"/>
          <p:cNvCxnSpPr>
            <a:stCxn id="177" idx="1"/>
            <a:endCxn id="178" idx="18"/>
          </p:cNvCxnSpPr>
          <p:nvPr/>
        </p:nvCxnSpPr>
        <p:spPr bwMode="auto">
          <a:xfrm flipH="1">
            <a:off x="1874048" y="2884599"/>
            <a:ext cx="2492683" cy="22437"/>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副标题 1"/>
          <p:cNvSpPr txBox="1">
            <a:spLocks/>
          </p:cNvSpPr>
          <p:nvPr/>
        </p:nvSpPr>
        <p:spPr>
          <a:xfrm>
            <a:off x="466876" y="346875"/>
            <a:ext cx="10736446" cy="545997"/>
          </a:xfrm>
          <a:prstGeom prst="rect">
            <a:avLst/>
          </a:prstGeom>
        </p:spPr>
        <p:txBody>
          <a:bodyPr>
            <a:normAutofit/>
          </a:bodyPr>
          <a:lstStyle>
            <a:lvl1pPr marL="457200" indent="-457200" algn="l" defTabSz="1219200" rtl="0" eaLnBrk="1" latinLnBrk="0" hangingPunct="1">
              <a:spcBef>
                <a:spcPct val="20000"/>
              </a:spcBef>
              <a:buFont typeface="Arial" pitchFamily="34" charset="0"/>
              <a:buChar char="•"/>
              <a:defRPr sz="4299" kern="1200">
                <a:solidFill>
                  <a:schemeClr val="bg1"/>
                </a:solidFill>
                <a:latin typeface="Arial"/>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bg1"/>
                </a:solidFill>
                <a:latin typeface="Arial"/>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bg1"/>
                </a:solidFill>
                <a:latin typeface="Arial"/>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bg1"/>
                </a:solidFill>
                <a:latin typeface="Arial"/>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Arial"/>
                <a:ea typeface="+mn-ea"/>
                <a:cs typeface="+mn-cs"/>
              </a:defRPr>
            </a:lvl9pPr>
          </a:lstStyle>
          <a:p>
            <a:pPr marL="0" indent="0" algn="ctr" defTabSz="1218590" fontAlgn="base">
              <a:spcAft>
                <a:spcPct val="0"/>
              </a:spcAft>
              <a:buNone/>
              <a:defRPr/>
            </a:pPr>
            <a:r>
              <a:rPr lang="en-US" sz="2800" b="1">
                <a:solidFill>
                  <a:schemeClr val="bg1">
                    <a:lumMod val="50000"/>
                  </a:schemeClr>
                </a:solidFill>
              </a:rPr>
              <a:t>Dorado Competitive Edge - </a:t>
            </a:r>
            <a:r>
              <a:rPr sz="2800" b="1">
                <a:solidFill>
                  <a:schemeClr val="bg1">
                    <a:lumMod val="50000"/>
                  </a:schemeClr>
                </a:solidFill>
              </a:rPr>
              <a:t>Comprehe</a:t>
            </a:r>
            <a:r>
              <a:rPr lang="en-US" sz="2800" b="1">
                <a:solidFill>
                  <a:schemeClr val="bg1">
                    <a:lumMod val="50000"/>
                  </a:schemeClr>
                </a:solidFill>
              </a:rPr>
              <a:t>n</a:t>
            </a:r>
            <a:r>
              <a:rPr sz="2800" b="1">
                <a:solidFill>
                  <a:schemeClr val="bg1">
                    <a:lumMod val="50000"/>
                  </a:schemeClr>
                </a:solidFill>
              </a:rPr>
              <a:t>sive HA/DR Solution</a:t>
            </a:r>
          </a:p>
        </p:txBody>
      </p:sp>
      <p:cxnSp>
        <p:nvCxnSpPr>
          <p:cNvPr id="48" name="直接箭头连接符 47"/>
          <p:cNvCxnSpPr/>
          <p:nvPr/>
        </p:nvCxnSpPr>
        <p:spPr bwMode="auto">
          <a:xfrm>
            <a:off x="2269149" y="909376"/>
            <a:ext cx="0" cy="633665"/>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cxnSp>
        <p:nvCxnSpPr>
          <p:cNvPr id="49" name="直接箭头连接符 48"/>
          <p:cNvCxnSpPr/>
          <p:nvPr/>
        </p:nvCxnSpPr>
        <p:spPr bwMode="auto">
          <a:xfrm>
            <a:off x="2226720" y="909376"/>
            <a:ext cx="42430" cy="557657"/>
          </a:xfrm>
          <a:prstGeom prst="straightConnector1">
            <a:avLst/>
          </a:prstGeom>
          <a:noFill/>
          <a:ln>
            <a:noFill/>
            <a:tailEnd type="triangle"/>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cxnSp>
      <p:sp>
        <p:nvSpPr>
          <p:cNvPr id="18" name="Freeform 35"/>
          <p:cNvSpPr>
            <a:spLocks noEditPoints="1"/>
          </p:cNvSpPr>
          <p:nvPr/>
        </p:nvSpPr>
        <p:spPr bwMode="auto">
          <a:xfrm>
            <a:off x="10287659" y="5371673"/>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9" name="Freeform 6"/>
          <p:cNvSpPr>
            <a:spLocks noEditPoints="1"/>
          </p:cNvSpPr>
          <p:nvPr/>
        </p:nvSpPr>
        <p:spPr bwMode="auto">
          <a:xfrm>
            <a:off x="10353676" y="4580208"/>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0" name="Freeform 6"/>
          <p:cNvSpPr>
            <a:spLocks noEditPoints="1"/>
          </p:cNvSpPr>
          <p:nvPr/>
        </p:nvSpPr>
        <p:spPr bwMode="auto">
          <a:xfrm>
            <a:off x="9144103" y="4580209"/>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1" name="Freeform 35"/>
          <p:cNvSpPr>
            <a:spLocks noEditPoints="1"/>
          </p:cNvSpPr>
          <p:nvPr/>
        </p:nvSpPr>
        <p:spPr bwMode="auto">
          <a:xfrm>
            <a:off x="8002387" y="5371673"/>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2" name="Freeform 6"/>
          <p:cNvSpPr>
            <a:spLocks noEditPoints="1"/>
          </p:cNvSpPr>
          <p:nvPr/>
        </p:nvSpPr>
        <p:spPr bwMode="auto">
          <a:xfrm>
            <a:off x="8068404" y="4580208"/>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3" name="Freeform 6"/>
          <p:cNvSpPr>
            <a:spLocks noEditPoints="1"/>
          </p:cNvSpPr>
          <p:nvPr/>
        </p:nvSpPr>
        <p:spPr bwMode="auto">
          <a:xfrm>
            <a:off x="6858830" y="4580209"/>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4" name="Freeform 35"/>
          <p:cNvSpPr>
            <a:spLocks noEditPoints="1"/>
          </p:cNvSpPr>
          <p:nvPr/>
        </p:nvSpPr>
        <p:spPr bwMode="auto">
          <a:xfrm>
            <a:off x="10307371" y="3806641"/>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5" name="Freeform 35"/>
          <p:cNvSpPr>
            <a:spLocks noEditPoints="1"/>
          </p:cNvSpPr>
          <p:nvPr/>
        </p:nvSpPr>
        <p:spPr bwMode="auto">
          <a:xfrm>
            <a:off x="8002387" y="3792397"/>
            <a:ext cx="655443" cy="423999"/>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6" name="Freeform 6"/>
          <p:cNvSpPr>
            <a:spLocks noEditPoints="1"/>
          </p:cNvSpPr>
          <p:nvPr/>
        </p:nvSpPr>
        <p:spPr bwMode="auto">
          <a:xfrm>
            <a:off x="9163814" y="3015175"/>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7" name="Freeform 6"/>
          <p:cNvSpPr>
            <a:spLocks noEditPoints="1"/>
          </p:cNvSpPr>
          <p:nvPr/>
        </p:nvSpPr>
        <p:spPr bwMode="auto">
          <a:xfrm>
            <a:off x="8068404" y="3000930"/>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8" name="Freeform 6"/>
          <p:cNvSpPr>
            <a:spLocks noEditPoints="1"/>
          </p:cNvSpPr>
          <p:nvPr/>
        </p:nvSpPr>
        <p:spPr bwMode="auto">
          <a:xfrm>
            <a:off x="10373387" y="3015175"/>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29" name="Freeform 6"/>
          <p:cNvSpPr>
            <a:spLocks noEditPoints="1"/>
          </p:cNvSpPr>
          <p:nvPr/>
        </p:nvSpPr>
        <p:spPr bwMode="auto">
          <a:xfrm>
            <a:off x="10373387" y="141897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0" name="Freeform 6"/>
          <p:cNvSpPr>
            <a:spLocks noEditPoints="1"/>
          </p:cNvSpPr>
          <p:nvPr/>
        </p:nvSpPr>
        <p:spPr bwMode="auto">
          <a:xfrm>
            <a:off x="9163814" y="141897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1" name="Freeform 35"/>
          <p:cNvSpPr>
            <a:spLocks noEditPoints="1"/>
          </p:cNvSpPr>
          <p:nvPr/>
        </p:nvSpPr>
        <p:spPr bwMode="auto">
          <a:xfrm>
            <a:off x="10307371" y="2210437"/>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2" name="Freeform 35"/>
          <p:cNvSpPr>
            <a:spLocks noEditPoints="1"/>
          </p:cNvSpPr>
          <p:nvPr/>
        </p:nvSpPr>
        <p:spPr bwMode="auto">
          <a:xfrm>
            <a:off x="7996305" y="2203947"/>
            <a:ext cx="655442" cy="423998"/>
          </a:xfrm>
          <a:custGeom>
            <a:avLst/>
            <a:gdLst/>
            <a:ahLst/>
            <a:cxnLst>
              <a:cxn ang="0">
                <a:pos x="14413" y="6228"/>
              </a:cxn>
              <a:cxn ang="0">
                <a:pos x="9353" y="6994"/>
              </a:cxn>
              <a:cxn ang="0">
                <a:pos x="8638" y="12659"/>
              </a:cxn>
              <a:cxn ang="0">
                <a:pos x="7871" y="1685"/>
              </a:cxn>
              <a:cxn ang="0">
                <a:pos x="7360" y="0"/>
              </a:cxn>
              <a:cxn ang="0">
                <a:pos x="3680" y="1685"/>
              </a:cxn>
              <a:cxn ang="0">
                <a:pos x="1534" y="12659"/>
              </a:cxn>
              <a:cxn ang="0">
                <a:pos x="0" y="13986"/>
              </a:cxn>
              <a:cxn ang="0">
                <a:pos x="15946" y="12659"/>
              </a:cxn>
              <a:cxn ang="0">
                <a:pos x="15334" y="6994"/>
              </a:cxn>
              <a:cxn ang="0">
                <a:pos x="5827" y="6125"/>
              </a:cxn>
              <a:cxn ang="0">
                <a:pos x="7002" y="8371"/>
              </a:cxn>
              <a:cxn ang="0">
                <a:pos x="5827" y="6125"/>
              </a:cxn>
              <a:cxn ang="0">
                <a:pos x="3731" y="9137"/>
              </a:cxn>
              <a:cxn ang="0">
                <a:pos x="2555" y="11382"/>
              </a:cxn>
              <a:cxn ang="0">
                <a:pos x="2555" y="3318"/>
              </a:cxn>
              <a:cxn ang="0">
                <a:pos x="3731" y="5564"/>
              </a:cxn>
              <a:cxn ang="0">
                <a:pos x="2555" y="3318"/>
              </a:cxn>
              <a:cxn ang="0">
                <a:pos x="10393" y="8065"/>
              </a:cxn>
              <a:cxn ang="0">
                <a:pos x="9525" y="9494"/>
              </a:cxn>
              <a:cxn ang="0">
                <a:pos x="13818" y="10464"/>
              </a:cxn>
              <a:cxn ang="0">
                <a:pos x="14687" y="11893"/>
              </a:cxn>
              <a:cxn ang="0">
                <a:pos x="13818" y="10464"/>
              </a:cxn>
              <a:cxn ang="0">
                <a:pos x="13256" y="10464"/>
              </a:cxn>
              <a:cxn ang="0">
                <a:pos x="12387" y="11893"/>
              </a:cxn>
              <a:cxn ang="0">
                <a:pos x="10955" y="10464"/>
              </a:cxn>
              <a:cxn ang="0">
                <a:pos x="11825" y="11893"/>
              </a:cxn>
              <a:cxn ang="0">
                <a:pos x="10955" y="10464"/>
              </a:cxn>
              <a:cxn ang="0">
                <a:pos x="10393" y="10464"/>
              </a:cxn>
              <a:cxn ang="0">
                <a:pos x="9525" y="11893"/>
              </a:cxn>
              <a:cxn ang="0">
                <a:pos x="13818" y="8065"/>
              </a:cxn>
              <a:cxn ang="0">
                <a:pos x="14687" y="9494"/>
              </a:cxn>
              <a:cxn ang="0">
                <a:pos x="13818" y="8065"/>
              </a:cxn>
              <a:cxn ang="0">
                <a:pos x="13256" y="8065"/>
              </a:cxn>
              <a:cxn ang="0">
                <a:pos x="12387" y="9494"/>
              </a:cxn>
              <a:cxn ang="0">
                <a:pos x="10955" y="8065"/>
              </a:cxn>
              <a:cxn ang="0">
                <a:pos x="11825" y="9494"/>
              </a:cxn>
              <a:cxn ang="0">
                <a:pos x="10955" y="8065"/>
              </a:cxn>
            </a:cxnLst>
            <a:rect l="0" t="0" r="r" b="b"/>
            <a:pathLst>
              <a:path w="16560" h="13986">
                <a:moveTo>
                  <a:pt x="14413" y="6994"/>
                </a:moveTo>
                <a:lnTo>
                  <a:pt x="14413" y="6228"/>
                </a:lnTo>
                <a:lnTo>
                  <a:pt x="9353" y="6228"/>
                </a:lnTo>
                <a:lnTo>
                  <a:pt x="9353" y="6994"/>
                </a:lnTo>
                <a:lnTo>
                  <a:pt x="8638" y="6994"/>
                </a:lnTo>
                <a:lnTo>
                  <a:pt x="8638" y="12659"/>
                </a:lnTo>
                <a:lnTo>
                  <a:pt x="7871" y="12659"/>
                </a:lnTo>
                <a:lnTo>
                  <a:pt x="7871" y="1685"/>
                </a:lnTo>
                <a:lnTo>
                  <a:pt x="7360" y="1685"/>
                </a:lnTo>
                <a:lnTo>
                  <a:pt x="7360" y="0"/>
                </a:lnTo>
                <a:lnTo>
                  <a:pt x="3680" y="1021"/>
                </a:lnTo>
                <a:lnTo>
                  <a:pt x="3680" y="1685"/>
                </a:lnTo>
                <a:lnTo>
                  <a:pt x="1534" y="1685"/>
                </a:lnTo>
                <a:lnTo>
                  <a:pt x="1534" y="12659"/>
                </a:lnTo>
                <a:lnTo>
                  <a:pt x="767" y="12659"/>
                </a:lnTo>
                <a:lnTo>
                  <a:pt x="0" y="13986"/>
                </a:lnTo>
                <a:lnTo>
                  <a:pt x="16560" y="13986"/>
                </a:lnTo>
                <a:lnTo>
                  <a:pt x="15946" y="12659"/>
                </a:lnTo>
                <a:lnTo>
                  <a:pt x="15334" y="12659"/>
                </a:lnTo>
                <a:lnTo>
                  <a:pt x="15334" y="6994"/>
                </a:lnTo>
                <a:lnTo>
                  <a:pt x="14413" y="6994"/>
                </a:lnTo>
                <a:close/>
                <a:moveTo>
                  <a:pt x="5827" y="6125"/>
                </a:moveTo>
                <a:lnTo>
                  <a:pt x="7002" y="6125"/>
                </a:lnTo>
                <a:lnTo>
                  <a:pt x="7002" y="8371"/>
                </a:lnTo>
                <a:lnTo>
                  <a:pt x="5827" y="8371"/>
                </a:lnTo>
                <a:lnTo>
                  <a:pt x="5827" y="6125"/>
                </a:lnTo>
                <a:close/>
                <a:moveTo>
                  <a:pt x="2555" y="9137"/>
                </a:moveTo>
                <a:lnTo>
                  <a:pt x="3731" y="9137"/>
                </a:lnTo>
                <a:lnTo>
                  <a:pt x="3731" y="11382"/>
                </a:lnTo>
                <a:lnTo>
                  <a:pt x="2555" y="11382"/>
                </a:lnTo>
                <a:lnTo>
                  <a:pt x="2555" y="9137"/>
                </a:lnTo>
                <a:close/>
                <a:moveTo>
                  <a:pt x="2555" y="3318"/>
                </a:moveTo>
                <a:lnTo>
                  <a:pt x="3731" y="3318"/>
                </a:lnTo>
                <a:lnTo>
                  <a:pt x="3731" y="5564"/>
                </a:lnTo>
                <a:lnTo>
                  <a:pt x="2555" y="5564"/>
                </a:lnTo>
                <a:lnTo>
                  <a:pt x="2555" y="3318"/>
                </a:lnTo>
                <a:close/>
                <a:moveTo>
                  <a:pt x="9525" y="8065"/>
                </a:moveTo>
                <a:lnTo>
                  <a:pt x="10393" y="8065"/>
                </a:lnTo>
                <a:lnTo>
                  <a:pt x="10393" y="9494"/>
                </a:lnTo>
                <a:lnTo>
                  <a:pt x="9525" y="9494"/>
                </a:lnTo>
                <a:lnTo>
                  <a:pt x="9525" y="8065"/>
                </a:lnTo>
                <a:close/>
                <a:moveTo>
                  <a:pt x="13818" y="10464"/>
                </a:moveTo>
                <a:lnTo>
                  <a:pt x="14687" y="10464"/>
                </a:lnTo>
                <a:lnTo>
                  <a:pt x="14687" y="11893"/>
                </a:lnTo>
                <a:lnTo>
                  <a:pt x="13818" y="11893"/>
                </a:lnTo>
                <a:lnTo>
                  <a:pt x="13818" y="10464"/>
                </a:lnTo>
                <a:close/>
                <a:moveTo>
                  <a:pt x="12387" y="10464"/>
                </a:moveTo>
                <a:lnTo>
                  <a:pt x="13256" y="10464"/>
                </a:lnTo>
                <a:lnTo>
                  <a:pt x="13256" y="11893"/>
                </a:lnTo>
                <a:lnTo>
                  <a:pt x="12387" y="11893"/>
                </a:lnTo>
                <a:lnTo>
                  <a:pt x="12387" y="10464"/>
                </a:lnTo>
                <a:close/>
                <a:moveTo>
                  <a:pt x="10955" y="10464"/>
                </a:moveTo>
                <a:lnTo>
                  <a:pt x="11825" y="10464"/>
                </a:lnTo>
                <a:lnTo>
                  <a:pt x="11825" y="11893"/>
                </a:lnTo>
                <a:lnTo>
                  <a:pt x="10955" y="11893"/>
                </a:lnTo>
                <a:lnTo>
                  <a:pt x="10955" y="10464"/>
                </a:lnTo>
                <a:close/>
                <a:moveTo>
                  <a:pt x="9525" y="10464"/>
                </a:moveTo>
                <a:lnTo>
                  <a:pt x="10393" y="10464"/>
                </a:lnTo>
                <a:lnTo>
                  <a:pt x="10393" y="11893"/>
                </a:lnTo>
                <a:lnTo>
                  <a:pt x="9525" y="11893"/>
                </a:lnTo>
                <a:lnTo>
                  <a:pt x="9525" y="10464"/>
                </a:lnTo>
                <a:close/>
                <a:moveTo>
                  <a:pt x="13818" y="8065"/>
                </a:moveTo>
                <a:lnTo>
                  <a:pt x="14687" y="8065"/>
                </a:lnTo>
                <a:lnTo>
                  <a:pt x="14687" y="9494"/>
                </a:lnTo>
                <a:lnTo>
                  <a:pt x="13818" y="9494"/>
                </a:lnTo>
                <a:lnTo>
                  <a:pt x="13818" y="8065"/>
                </a:lnTo>
                <a:close/>
                <a:moveTo>
                  <a:pt x="12387" y="8065"/>
                </a:moveTo>
                <a:lnTo>
                  <a:pt x="13256" y="8065"/>
                </a:lnTo>
                <a:lnTo>
                  <a:pt x="13256" y="9494"/>
                </a:lnTo>
                <a:lnTo>
                  <a:pt x="12387" y="9494"/>
                </a:lnTo>
                <a:lnTo>
                  <a:pt x="12387" y="8065"/>
                </a:lnTo>
                <a:close/>
                <a:moveTo>
                  <a:pt x="10955" y="8065"/>
                </a:moveTo>
                <a:lnTo>
                  <a:pt x="11825" y="8065"/>
                </a:lnTo>
                <a:lnTo>
                  <a:pt x="11825" y="9494"/>
                </a:lnTo>
                <a:lnTo>
                  <a:pt x="10955" y="9494"/>
                </a:lnTo>
                <a:lnTo>
                  <a:pt x="10955" y="8065"/>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3" name="Freeform 6"/>
          <p:cNvSpPr>
            <a:spLocks noEditPoints="1"/>
          </p:cNvSpPr>
          <p:nvPr/>
        </p:nvSpPr>
        <p:spPr bwMode="auto">
          <a:xfrm>
            <a:off x="6858830" y="3000930"/>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4" name="Freeform 6"/>
          <p:cNvSpPr>
            <a:spLocks noEditPoints="1"/>
          </p:cNvSpPr>
          <p:nvPr/>
        </p:nvSpPr>
        <p:spPr bwMode="auto">
          <a:xfrm>
            <a:off x="8062320" y="141248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35" name="Freeform 6"/>
          <p:cNvSpPr>
            <a:spLocks noEditPoints="1"/>
          </p:cNvSpPr>
          <p:nvPr/>
        </p:nvSpPr>
        <p:spPr bwMode="auto">
          <a:xfrm>
            <a:off x="6852748" y="1412481"/>
            <a:ext cx="623986" cy="509316"/>
          </a:xfrm>
          <a:custGeom>
            <a:avLst/>
            <a:gdLst/>
            <a:ahLst/>
            <a:cxnLst>
              <a:cxn ang="0">
                <a:pos x="12772" y="618"/>
              </a:cxn>
              <a:cxn ang="0">
                <a:pos x="0" y="15651"/>
              </a:cxn>
              <a:cxn ang="0">
                <a:pos x="1941" y="4867"/>
              </a:cxn>
              <a:cxn ang="0">
                <a:pos x="5964" y="4867"/>
              </a:cxn>
              <a:cxn ang="0">
                <a:pos x="7512" y="618"/>
              </a:cxn>
              <a:cxn ang="0">
                <a:pos x="1277" y="12419"/>
              </a:cxn>
              <a:cxn ang="0">
                <a:pos x="5523" y="7916"/>
              </a:cxn>
              <a:cxn ang="0">
                <a:pos x="4108" y="7916"/>
              </a:cxn>
              <a:cxn ang="0">
                <a:pos x="2692" y="7916"/>
              </a:cxn>
              <a:cxn ang="0">
                <a:pos x="1277" y="7916"/>
              </a:cxn>
              <a:cxn ang="0">
                <a:pos x="5523" y="9417"/>
              </a:cxn>
              <a:cxn ang="0">
                <a:pos x="4108" y="9417"/>
              </a:cxn>
              <a:cxn ang="0">
                <a:pos x="2692" y="9417"/>
              </a:cxn>
              <a:cxn ang="0">
                <a:pos x="1277" y="9417"/>
              </a:cxn>
              <a:cxn ang="0">
                <a:pos x="5523" y="10919"/>
              </a:cxn>
              <a:cxn ang="0">
                <a:pos x="4108" y="10919"/>
              </a:cxn>
              <a:cxn ang="0">
                <a:pos x="2692" y="10919"/>
              </a:cxn>
              <a:cxn ang="0">
                <a:pos x="1277" y="10919"/>
              </a:cxn>
              <a:cxn ang="0">
                <a:pos x="5523" y="12419"/>
              </a:cxn>
              <a:cxn ang="0">
                <a:pos x="4108" y="12419"/>
              </a:cxn>
              <a:cxn ang="0">
                <a:pos x="2692" y="12419"/>
              </a:cxn>
              <a:cxn ang="0">
                <a:pos x="8086" y="1911"/>
              </a:cxn>
              <a:cxn ang="0">
                <a:pos x="8086" y="12419"/>
              </a:cxn>
              <a:cxn ang="0">
                <a:pos x="9500" y="12419"/>
              </a:cxn>
              <a:cxn ang="0">
                <a:pos x="10915" y="12419"/>
              </a:cxn>
              <a:cxn ang="0">
                <a:pos x="12331" y="12419"/>
              </a:cxn>
              <a:cxn ang="0">
                <a:pos x="8086" y="10919"/>
              </a:cxn>
              <a:cxn ang="0">
                <a:pos x="9500" y="10919"/>
              </a:cxn>
              <a:cxn ang="0">
                <a:pos x="10915" y="10919"/>
              </a:cxn>
              <a:cxn ang="0">
                <a:pos x="12331" y="10919"/>
              </a:cxn>
              <a:cxn ang="0">
                <a:pos x="8086" y="9417"/>
              </a:cxn>
              <a:cxn ang="0">
                <a:pos x="9500" y="9417"/>
              </a:cxn>
              <a:cxn ang="0">
                <a:pos x="10915" y="9417"/>
              </a:cxn>
              <a:cxn ang="0">
                <a:pos x="12331" y="9417"/>
              </a:cxn>
              <a:cxn ang="0">
                <a:pos x="8086" y="7916"/>
              </a:cxn>
              <a:cxn ang="0">
                <a:pos x="9500" y="7916"/>
              </a:cxn>
              <a:cxn ang="0">
                <a:pos x="10915" y="7916"/>
              </a:cxn>
              <a:cxn ang="0">
                <a:pos x="12331" y="7916"/>
              </a:cxn>
              <a:cxn ang="0">
                <a:pos x="8086" y="6414"/>
              </a:cxn>
              <a:cxn ang="0">
                <a:pos x="9500" y="6414"/>
              </a:cxn>
              <a:cxn ang="0">
                <a:pos x="10915" y="6414"/>
              </a:cxn>
              <a:cxn ang="0">
                <a:pos x="12331" y="6414"/>
              </a:cxn>
              <a:cxn ang="0">
                <a:pos x="8086" y="4914"/>
              </a:cxn>
              <a:cxn ang="0">
                <a:pos x="9500" y="4914"/>
              </a:cxn>
              <a:cxn ang="0">
                <a:pos x="10915" y="4914"/>
              </a:cxn>
              <a:cxn ang="0">
                <a:pos x="12331" y="4914"/>
              </a:cxn>
              <a:cxn ang="0">
                <a:pos x="8086" y="3413"/>
              </a:cxn>
              <a:cxn ang="0">
                <a:pos x="9500" y="3413"/>
              </a:cxn>
              <a:cxn ang="0">
                <a:pos x="10915" y="3413"/>
              </a:cxn>
              <a:cxn ang="0">
                <a:pos x="9500" y="1911"/>
              </a:cxn>
              <a:cxn ang="0">
                <a:pos x="10915" y="1911"/>
              </a:cxn>
              <a:cxn ang="0">
                <a:pos x="12331" y="1911"/>
              </a:cxn>
              <a:cxn ang="0">
                <a:pos x="12331" y="3413"/>
              </a:cxn>
            </a:cxnLst>
            <a:rect l="0" t="0" r="r" b="b"/>
            <a:pathLst>
              <a:path w="16169" h="15651">
                <a:moveTo>
                  <a:pt x="7512" y="618"/>
                </a:moveTo>
                <a:lnTo>
                  <a:pt x="8749" y="618"/>
                </a:lnTo>
                <a:lnTo>
                  <a:pt x="8749" y="0"/>
                </a:lnTo>
                <a:lnTo>
                  <a:pt x="12772" y="0"/>
                </a:lnTo>
                <a:lnTo>
                  <a:pt x="12772" y="618"/>
                </a:lnTo>
                <a:lnTo>
                  <a:pt x="14010" y="618"/>
                </a:lnTo>
                <a:lnTo>
                  <a:pt x="14010" y="13875"/>
                </a:lnTo>
                <a:lnTo>
                  <a:pt x="16169" y="13875"/>
                </a:lnTo>
                <a:lnTo>
                  <a:pt x="16169" y="15651"/>
                </a:lnTo>
                <a:lnTo>
                  <a:pt x="0" y="15651"/>
                </a:lnTo>
                <a:lnTo>
                  <a:pt x="0" y="13875"/>
                </a:lnTo>
                <a:lnTo>
                  <a:pt x="781" y="13875"/>
                </a:lnTo>
                <a:lnTo>
                  <a:pt x="781" y="6103"/>
                </a:lnTo>
                <a:lnTo>
                  <a:pt x="1941" y="6103"/>
                </a:lnTo>
                <a:lnTo>
                  <a:pt x="1941" y="4867"/>
                </a:lnTo>
                <a:lnTo>
                  <a:pt x="4469" y="4867"/>
                </a:lnTo>
                <a:lnTo>
                  <a:pt x="4469" y="2808"/>
                </a:lnTo>
                <a:lnTo>
                  <a:pt x="5088" y="2808"/>
                </a:lnTo>
                <a:lnTo>
                  <a:pt x="5088" y="4867"/>
                </a:lnTo>
                <a:lnTo>
                  <a:pt x="5964" y="4867"/>
                </a:lnTo>
                <a:lnTo>
                  <a:pt x="5964" y="6103"/>
                </a:lnTo>
                <a:lnTo>
                  <a:pt x="7124" y="6103"/>
                </a:lnTo>
                <a:lnTo>
                  <a:pt x="7124" y="13875"/>
                </a:lnTo>
                <a:lnTo>
                  <a:pt x="7512" y="13875"/>
                </a:lnTo>
                <a:lnTo>
                  <a:pt x="7512" y="618"/>
                </a:lnTo>
                <a:close/>
                <a:moveTo>
                  <a:pt x="1277" y="12419"/>
                </a:moveTo>
                <a:lnTo>
                  <a:pt x="2383" y="12419"/>
                </a:lnTo>
                <a:lnTo>
                  <a:pt x="2383" y="13523"/>
                </a:lnTo>
                <a:lnTo>
                  <a:pt x="1277" y="13523"/>
                </a:lnTo>
                <a:lnTo>
                  <a:pt x="1277" y="12419"/>
                </a:lnTo>
                <a:close/>
                <a:moveTo>
                  <a:pt x="5523" y="7916"/>
                </a:moveTo>
                <a:lnTo>
                  <a:pt x="6628" y="7916"/>
                </a:lnTo>
                <a:lnTo>
                  <a:pt x="6628" y="9020"/>
                </a:lnTo>
                <a:lnTo>
                  <a:pt x="5523" y="9020"/>
                </a:lnTo>
                <a:lnTo>
                  <a:pt x="5523" y="7916"/>
                </a:lnTo>
                <a:close/>
                <a:moveTo>
                  <a:pt x="4108" y="7916"/>
                </a:moveTo>
                <a:lnTo>
                  <a:pt x="5213" y="7916"/>
                </a:lnTo>
                <a:lnTo>
                  <a:pt x="5213" y="9020"/>
                </a:lnTo>
                <a:lnTo>
                  <a:pt x="4108" y="9020"/>
                </a:lnTo>
                <a:lnTo>
                  <a:pt x="4108" y="7916"/>
                </a:lnTo>
                <a:close/>
                <a:moveTo>
                  <a:pt x="2692" y="7916"/>
                </a:moveTo>
                <a:lnTo>
                  <a:pt x="3798" y="7916"/>
                </a:lnTo>
                <a:lnTo>
                  <a:pt x="3798" y="9020"/>
                </a:lnTo>
                <a:lnTo>
                  <a:pt x="2692" y="9020"/>
                </a:lnTo>
                <a:lnTo>
                  <a:pt x="2692" y="7916"/>
                </a:lnTo>
                <a:close/>
                <a:moveTo>
                  <a:pt x="1277" y="7916"/>
                </a:moveTo>
                <a:lnTo>
                  <a:pt x="2383" y="7916"/>
                </a:lnTo>
                <a:lnTo>
                  <a:pt x="2383" y="9020"/>
                </a:lnTo>
                <a:lnTo>
                  <a:pt x="1277" y="9020"/>
                </a:lnTo>
                <a:lnTo>
                  <a:pt x="1277" y="7916"/>
                </a:lnTo>
                <a:close/>
                <a:moveTo>
                  <a:pt x="5523" y="9417"/>
                </a:moveTo>
                <a:lnTo>
                  <a:pt x="6628" y="9417"/>
                </a:lnTo>
                <a:lnTo>
                  <a:pt x="6628" y="10521"/>
                </a:lnTo>
                <a:lnTo>
                  <a:pt x="5523" y="10521"/>
                </a:lnTo>
                <a:lnTo>
                  <a:pt x="5523" y="9417"/>
                </a:lnTo>
                <a:close/>
                <a:moveTo>
                  <a:pt x="4108" y="9417"/>
                </a:moveTo>
                <a:lnTo>
                  <a:pt x="5213" y="9417"/>
                </a:lnTo>
                <a:lnTo>
                  <a:pt x="5213" y="10521"/>
                </a:lnTo>
                <a:lnTo>
                  <a:pt x="4108" y="10521"/>
                </a:lnTo>
                <a:lnTo>
                  <a:pt x="4108" y="9417"/>
                </a:lnTo>
                <a:close/>
                <a:moveTo>
                  <a:pt x="2692" y="9417"/>
                </a:moveTo>
                <a:lnTo>
                  <a:pt x="3798" y="9417"/>
                </a:lnTo>
                <a:lnTo>
                  <a:pt x="3798" y="10521"/>
                </a:lnTo>
                <a:lnTo>
                  <a:pt x="2692" y="10521"/>
                </a:lnTo>
                <a:lnTo>
                  <a:pt x="2692" y="9417"/>
                </a:lnTo>
                <a:close/>
                <a:moveTo>
                  <a:pt x="1277" y="9417"/>
                </a:moveTo>
                <a:lnTo>
                  <a:pt x="2383" y="9417"/>
                </a:lnTo>
                <a:lnTo>
                  <a:pt x="2383" y="10521"/>
                </a:lnTo>
                <a:lnTo>
                  <a:pt x="1277" y="10521"/>
                </a:lnTo>
                <a:lnTo>
                  <a:pt x="1277" y="9417"/>
                </a:lnTo>
                <a:close/>
                <a:moveTo>
                  <a:pt x="5523" y="10919"/>
                </a:moveTo>
                <a:lnTo>
                  <a:pt x="6628" y="10919"/>
                </a:lnTo>
                <a:lnTo>
                  <a:pt x="6628" y="12023"/>
                </a:lnTo>
                <a:lnTo>
                  <a:pt x="5523" y="12023"/>
                </a:lnTo>
                <a:lnTo>
                  <a:pt x="5523" y="10919"/>
                </a:lnTo>
                <a:close/>
                <a:moveTo>
                  <a:pt x="4108" y="10919"/>
                </a:moveTo>
                <a:lnTo>
                  <a:pt x="5213" y="10919"/>
                </a:lnTo>
                <a:lnTo>
                  <a:pt x="5213" y="12023"/>
                </a:lnTo>
                <a:lnTo>
                  <a:pt x="4108" y="12023"/>
                </a:lnTo>
                <a:lnTo>
                  <a:pt x="4108" y="10919"/>
                </a:lnTo>
                <a:close/>
                <a:moveTo>
                  <a:pt x="2692" y="10919"/>
                </a:moveTo>
                <a:lnTo>
                  <a:pt x="3798" y="10919"/>
                </a:lnTo>
                <a:lnTo>
                  <a:pt x="3798" y="12023"/>
                </a:lnTo>
                <a:lnTo>
                  <a:pt x="2692" y="12023"/>
                </a:lnTo>
                <a:lnTo>
                  <a:pt x="2692" y="10919"/>
                </a:lnTo>
                <a:close/>
                <a:moveTo>
                  <a:pt x="1277" y="10919"/>
                </a:moveTo>
                <a:lnTo>
                  <a:pt x="2383" y="10919"/>
                </a:lnTo>
                <a:lnTo>
                  <a:pt x="2383" y="12023"/>
                </a:lnTo>
                <a:lnTo>
                  <a:pt x="1277" y="12023"/>
                </a:lnTo>
                <a:lnTo>
                  <a:pt x="1277" y="10919"/>
                </a:lnTo>
                <a:close/>
                <a:moveTo>
                  <a:pt x="5523" y="12419"/>
                </a:moveTo>
                <a:lnTo>
                  <a:pt x="6628" y="12419"/>
                </a:lnTo>
                <a:lnTo>
                  <a:pt x="6628" y="13523"/>
                </a:lnTo>
                <a:lnTo>
                  <a:pt x="5523" y="13523"/>
                </a:lnTo>
                <a:lnTo>
                  <a:pt x="5523" y="12419"/>
                </a:lnTo>
                <a:close/>
                <a:moveTo>
                  <a:pt x="4108" y="12419"/>
                </a:moveTo>
                <a:lnTo>
                  <a:pt x="5213" y="12419"/>
                </a:lnTo>
                <a:lnTo>
                  <a:pt x="5213" y="13523"/>
                </a:lnTo>
                <a:lnTo>
                  <a:pt x="4108" y="13523"/>
                </a:lnTo>
                <a:lnTo>
                  <a:pt x="4108" y="12419"/>
                </a:lnTo>
                <a:close/>
                <a:moveTo>
                  <a:pt x="2692" y="12419"/>
                </a:moveTo>
                <a:lnTo>
                  <a:pt x="3798" y="12419"/>
                </a:lnTo>
                <a:lnTo>
                  <a:pt x="3798" y="13523"/>
                </a:lnTo>
                <a:lnTo>
                  <a:pt x="2692" y="13523"/>
                </a:lnTo>
                <a:lnTo>
                  <a:pt x="2692" y="12419"/>
                </a:lnTo>
                <a:close/>
                <a:moveTo>
                  <a:pt x="8086" y="1911"/>
                </a:moveTo>
                <a:lnTo>
                  <a:pt x="9191" y="1911"/>
                </a:lnTo>
                <a:lnTo>
                  <a:pt x="9191" y="3015"/>
                </a:lnTo>
                <a:lnTo>
                  <a:pt x="8086" y="3015"/>
                </a:lnTo>
                <a:lnTo>
                  <a:pt x="8086" y="1911"/>
                </a:lnTo>
                <a:close/>
                <a:moveTo>
                  <a:pt x="8086" y="12419"/>
                </a:moveTo>
                <a:lnTo>
                  <a:pt x="9191" y="12419"/>
                </a:lnTo>
                <a:lnTo>
                  <a:pt x="9191" y="13523"/>
                </a:lnTo>
                <a:lnTo>
                  <a:pt x="8086" y="13523"/>
                </a:lnTo>
                <a:lnTo>
                  <a:pt x="8086" y="12419"/>
                </a:lnTo>
                <a:close/>
                <a:moveTo>
                  <a:pt x="9500" y="12419"/>
                </a:moveTo>
                <a:lnTo>
                  <a:pt x="10606" y="12419"/>
                </a:lnTo>
                <a:lnTo>
                  <a:pt x="10606" y="13523"/>
                </a:lnTo>
                <a:lnTo>
                  <a:pt x="9500" y="13523"/>
                </a:lnTo>
                <a:lnTo>
                  <a:pt x="9500" y="12419"/>
                </a:lnTo>
                <a:close/>
                <a:moveTo>
                  <a:pt x="10915" y="12419"/>
                </a:moveTo>
                <a:lnTo>
                  <a:pt x="12021" y="12419"/>
                </a:lnTo>
                <a:lnTo>
                  <a:pt x="12021" y="13523"/>
                </a:lnTo>
                <a:lnTo>
                  <a:pt x="10915" y="13523"/>
                </a:lnTo>
                <a:lnTo>
                  <a:pt x="10915" y="12419"/>
                </a:lnTo>
                <a:close/>
                <a:moveTo>
                  <a:pt x="12331" y="12419"/>
                </a:moveTo>
                <a:lnTo>
                  <a:pt x="13436" y="12419"/>
                </a:lnTo>
                <a:lnTo>
                  <a:pt x="13436" y="13523"/>
                </a:lnTo>
                <a:lnTo>
                  <a:pt x="12331" y="13523"/>
                </a:lnTo>
                <a:lnTo>
                  <a:pt x="12331" y="12419"/>
                </a:lnTo>
                <a:close/>
                <a:moveTo>
                  <a:pt x="8086" y="10919"/>
                </a:moveTo>
                <a:lnTo>
                  <a:pt x="9191" y="10919"/>
                </a:lnTo>
                <a:lnTo>
                  <a:pt x="9191" y="12023"/>
                </a:lnTo>
                <a:lnTo>
                  <a:pt x="8086" y="12023"/>
                </a:lnTo>
                <a:lnTo>
                  <a:pt x="8086" y="10919"/>
                </a:lnTo>
                <a:close/>
                <a:moveTo>
                  <a:pt x="9500" y="10919"/>
                </a:moveTo>
                <a:lnTo>
                  <a:pt x="10606" y="10919"/>
                </a:lnTo>
                <a:lnTo>
                  <a:pt x="10606" y="12023"/>
                </a:lnTo>
                <a:lnTo>
                  <a:pt x="9500" y="12023"/>
                </a:lnTo>
                <a:lnTo>
                  <a:pt x="9500" y="10919"/>
                </a:lnTo>
                <a:close/>
                <a:moveTo>
                  <a:pt x="10915" y="10919"/>
                </a:moveTo>
                <a:lnTo>
                  <a:pt x="12021" y="10919"/>
                </a:lnTo>
                <a:lnTo>
                  <a:pt x="12021" y="12023"/>
                </a:lnTo>
                <a:lnTo>
                  <a:pt x="10915" y="12023"/>
                </a:lnTo>
                <a:lnTo>
                  <a:pt x="10915" y="10919"/>
                </a:lnTo>
                <a:close/>
                <a:moveTo>
                  <a:pt x="12331" y="10919"/>
                </a:moveTo>
                <a:lnTo>
                  <a:pt x="13436" y="10919"/>
                </a:lnTo>
                <a:lnTo>
                  <a:pt x="13436" y="12023"/>
                </a:lnTo>
                <a:lnTo>
                  <a:pt x="12331" y="12023"/>
                </a:lnTo>
                <a:lnTo>
                  <a:pt x="12331" y="10919"/>
                </a:lnTo>
                <a:close/>
                <a:moveTo>
                  <a:pt x="8086" y="9417"/>
                </a:moveTo>
                <a:lnTo>
                  <a:pt x="9191" y="9417"/>
                </a:lnTo>
                <a:lnTo>
                  <a:pt x="9191" y="10521"/>
                </a:lnTo>
                <a:lnTo>
                  <a:pt x="8086" y="10521"/>
                </a:lnTo>
                <a:lnTo>
                  <a:pt x="8086" y="9417"/>
                </a:lnTo>
                <a:close/>
                <a:moveTo>
                  <a:pt x="9500" y="9417"/>
                </a:moveTo>
                <a:lnTo>
                  <a:pt x="10606" y="9417"/>
                </a:lnTo>
                <a:lnTo>
                  <a:pt x="10606" y="10521"/>
                </a:lnTo>
                <a:lnTo>
                  <a:pt x="9500" y="10521"/>
                </a:lnTo>
                <a:lnTo>
                  <a:pt x="9500" y="9417"/>
                </a:lnTo>
                <a:close/>
                <a:moveTo>
                  <a:pt x="10915" y="9417"/>
                </a:moveTo>
                <a:lnTo>
                  <a:pt x="12021" y="9417"/>
                </a:lnTo>
                <a:lnTo>
                  <a:pt x="12021" y="10521"/>
                </a:lnTo>
                <a:lnTo>
                  <a:pt x="10915" y="10521"/>
                </a:lnTo>
                <a:lnTo>
                  <a:pt x="10915" y="9417"/>
                </a:lnTo>
                <a:close/>
                <a:moveTo>
                  <a:pt x="12331" y="9417"/>
                </a:moveTo>
                <a:lnTo>
                  <a:pt x="13436" y="9417"/>
                </a:lnTo>
                <a:lnTo>
                  <a:pt x="13436" y="10521"/>
                </a:lnTo>
                <a:lnTo>
                  <a:pt x="12331" y="10521"/>
                </a:lnTo>
                <a:lnTo>
                  <a:pt x="12331" y="9417"/>
                </a:lnTo>
                <a:close/>
                <a:moveTo>
                  <a:pt x="8086" y="7916"/>
                </a:moveTo>
                <a:lnTo>
                  <a:pt x="9191" y="7916"/>
                </a:lnTo>
                <a:lnTo>
                  <a:pt x="9191" y="9020"/>
                </a:lnTo>
                <a:lnTo>
                  <a:pt x="8086" y="9020"/>
                </a:lnTo>
                <a:lnTo>
                  <a:pt x="8086" y="7916"/>
                </a:lnTo>
                <a:close/>
                <a:moveTo>
                  <a:pt x="9500" y="7916"/>
                </a:moveTo>
                <a:lnTo>
                  <a:pt x="10606" y="7916"/>
                </a:lnTo>
                <a:lnTo>
                  <a:pt x="10606" y="9020"/>
                </a:lnTo>
                <a:lnTo>
                  <a:pt x="9500" y="9020"/>
                </a:lnTo>
                <a:lnTo>
                  <a:pt x="9500" y="7916"/>
                </a:lnTo>
                <a:close/>
                <a:moveTo>
                  <a:pt x="10915" y="7916"/>
                </a:moveTo>
                <a:lnTo>
                  <a:pt x="12021" y="7916"/>
                </a:lnTo>
                <a:lnTo>
                  <a:pt x="12021" y="9020"/>
                </a:lnTo>
                <a:lnTo>
                  <a:pt x="10915" y="9020"/>
                </a:lnTo>
                <a:lnTo>
                  <a:pt x="10915" y="7916"/>
                </a:lnTo>
                <a:close/>
                <a:moveTo>
                  <a:pt x="12331" y="7916"/>
                </a:moveTo>
                <a:lnTo>
                  <a:pt x="13436" y="7916"/>
                </a:lnTo>
                <a:lnTo>
                  <a:pt x="13436" y="9020"/>
                </a:lnTo>
                <a:lnTo>
                  <a:pt x="12331" y="9020"/>
                </a:lnTo>
                <a:lnTo>
                  <a:pt x="12331" y="7916"/>
                </a:lnTo>
                <a:close/>
                <a:moveTo>
                  <a:pt x="8086" y="6414"/>
                </a:moveTo>
                <a:lnTo>
                  <a:pt x="9191" y="6414"/>
                </a:lnTo>
                <a:lnTo>
                  <a:pt x="9191" y="7518"/>
                </a:lnTo>
                <a:lnTo>
                  <a:pt x="8086" y="7518"/>
                </a:lnTo>
                <a:lnTo>
                  <a:pt x="8086" y="6414"/>
                </a:lnTo>
                <a:close/>
                <a:moveTo>
                  <a:pt x="9500" y="6414"/>
                </a:moveTo>
                <a:lnTo>
                  <a:pt x="10606" y="6414"/>
                </a:lnTo>
                <a:lnTo>
                  <a:pt x="10606" y="7518"/>
                </a:lnTo>
                <a:lnTo>
                  <a:pt x="9500" y="7518"/>
                </a:lnTo>
                <a:lnTo>
                  <a:pt x="9500" y="6414"/>
                </a:lnTo>
                <a:close/>
                <a:moveTo>
                  <a:pt x="10915" y="6414"/>
                </a:moveTo>
                <a:lnTo>
                  <a:pt x="12021" y="6414"/>
                </a:lnTo>
                <a:lnTo>
                  <a:pt x="12021" y="7518"/>
                </a:lnTo>
                <a:lnTo>
                  <a:pt x="10915" y="7518"/>
                </a:lnTo>
                <a:lnTo>
                  <a:pt x="10915" y="6414"/>
                </a:lnTo>
                <a:close/>
                <a:moveTo>
                  <a:pt x="12331" y="6414"/>
                </a:moveTo>
                <a:lnTo>
                  <a:pt x="13436" y="6414"/>
                </a:lnTo>
                <a:lnTo>
                  <a:pt x="13436" y="7518"/>
                </a:lnTo>
                <a:lnTo>
                  <a:pt x="12331" y="7518"/>
                </a:lnTo>
                <a:lnTo>
                  <a:pt x="12331" y="6414"/>
                </a:lnTo>
                <a:close/>
                <a:moveTo>
                  <a:pt x="8086" y="4914"/>
                </a:moveTo>
                <a:lnTo>
                  <a:pt x="9191" y="4914"/>
                </a:lnTo>
                <a:lnTo>
                  <a:pt x="9191" y="6018"/>
                </a:lnTo>
                <a:lnTo>
                  <a:pt x="8086" y="6018"/>
                </a:lnTo>
                <a:lnTo>
                  <a:pt x="8086" y="4914"/>
                </a:lnTo>
                <a:close/>
                <a:moveTo>
                  <a:pt x="9500" y="4914"/>
                </a:moveTo>
                <a:lnTo>
                  <a:pt x="10606" y="4914"/>
                </a:lnTo>
                <a:lnTo>
                  <a:pt x="10606" y="6018"/>
                </a:lnTo>
                <a:lnTo>
                  <a:pt x="9500" y="6018"/>
                </a:lnTo>
                <a:lnTo>
                  <a:pt x="9500" y="4914"/>
                </a:lnTo>
                <a:close/>
                <a:moveTo>
                  <a:pt x="10915" y="4914"/>
                </a:moveTo>
                <a:lnTo>
                  <a:pt x="12021" y="4914"/>
                </a:lnTo>
                <a:lnTo>
                  <a:pt x="12021" y="6018"/>
                </a:lnTo>
                <a:lnTo>
                  <a:pt x="10915" y="6018"/>
                </a:lnTo>
                <a:lnTo>
                  <a:pt x="10915" y="4914"/>
                </a:lnTo>
                <a:close/>
                <a:moveTo>
                  <a:pt x="12331" y="4914"/>
                </a:moveTo>
                <a:lnTo>
                  <a:pt x="13436" y="4914"/>
                </a:lnTo>
                <a:lnTo>
                  <a:pt x="13436" y="6018"/>
                </a:lnTo>
                <a:lnTo>
                  <a:pt x="12331" y="6018"/>
                </a:lnTo>
                <a:lnTo>
                  <a:pt x="12331" y="4914"/>
                </a:lnTo>
                <a:close/>
                <a:moveTo>
                  <a:pt x="8086" y="3413"/>
                </a:moveTo>
                <a:lnTo>
                  <a:pt x="9191" y="3413"/>
                </a:lnTo>
                <a:lnTo>
                  <a:pt x="9191" y="4516"/>
                </a:lnTo>
                <a:lnTo>
                  <a:pt x="8086" y="4516"/>
                </a:lnTo>
                <a:lnTo>
                  <a:pt x="8086" y="3413"/>
                </a:lnTo>
                <a:close/>
                <a:moveTo>
                  <a:pt x="9500" y="3413"/>
                </a:moveTo>
                <a:lnTo>
                  <a:pt x="10606" y="3413"/>
                </a:lnTo>
                <a:lnTo>
                  <a:pt x="10606" y="4516"/>
                </a:lnTo>
                <a:lnTo>
                  <a:pt x="9500" y="4516"/>
                </a:lnTo>
                <a:lnTo>
                  <a:pt x="9500" y="3413"/>
                </a:lnTo>
                <a:close/>
                <a:moveTo>
                  <a:pt x="10915" y="3413"/>
                </a:moveTo>
                <a:lnTo>
                  <a:pt x="12021" y="3413"/>
                </a:lnTo>
                <a:lnTo>
                  <a:pt x="12021" y="4516"/>
                </a:lnTo>
                <a:lnTo>
                  <a:pt x="10915" y="4516"/>
                </a:lnTo>
                <a:lnTo>
                  <a:pt x="10915" y="3413"/>
                </a:lnTo>
                <a:close/>
                <a:moveTo>
                  <a:pt x="9500" y="1911"/>
                </a:moveTo>
                <a:lnTo>
                  <a:pt x="10606" y="1911"/>
                </a:lnTo>
                <a:lnTo>
                  <a:pt x="10606" y="3015"/>
                </a:lnTo>
                <a:lnTo>
                  <a:pt x="9500" y="3015"/>
                </a:lnTo>
                <a:lnTo>
                  <a:pt x="9500" y="1911"/>
                </a:lnTo>
                <a:close/>
                <a:moveTo>
                  <a:pt x="10915" y="1911"/>
                </a:moveTo>
                <a:lnTo>
                  <a:pt x="12021" y="1911"/>
                </a:lnTo>
                <a:lnTo>
                  <a:pt x="12021" y="3015"/>
                </a:lnTo>
                <a:lnTo>
                  <a:pt x="10915" y="3015"/>
                </a:lnTo>
                <a:lnTo>
                  <a:pt x="10915" y="1911"/>
                </a:lnTo>
                <a:close/>
                <a:moveTo>
                  <a:pt x="12331" y="1911"/>
                </a:moveTo>
                <a:lnTo>
                  <a:pt x="13436" y="1911"/>
                </a:lnTo>
                <a:lnTo>
                  <a:pt x="13436" y="3015"/>
                </a:lnTo>
                <a:lnTo>
                  <a:pt x="12331" y="3015"/>
                </a:lnTo>
                <a:lnTo>
                  <a:pt x="12331" y="1911"/>
                </a:lnTo>
                <a:close/>
                <a:moveTo>
                  <a:pt x="12331" y="3413"/>
                </a:moveTo>
                <a:lnTo>
                  <a:pt x="13436" y="3413"/>
                </a:lnTo>
                <a:lnTo>
                  <a:pt x="13436" y="4516"/>
                </a:lnTo>
                <a:lnTo>
                  <a:pt x="12331" y="4516"/>
                </a:lnTo>
                <a:lnTo>
                  <a:pt x="12331" y="3413"/>
                </a:lnTo>
                <a:close/>
              </a:path>
            </a:pathLst>
          </a:custGeom>
          <a:solidFill>
            <a:srgbClr val="00B0F0"/>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pic>
        <p:nvPicPr>
          <p:cNvPr id="36" name="f254370e-5f12-4903-9221-c3799717107c" descr="图片682"/>
          <p:cNvPicPr>
            <a:picLocks noChangeAspect="1" noChangeArrowheads="1"/>
          </p:cNvPicPr>
          <p:nvPr/>
        </p:nvPicPr>
        <p:blipFill>
          <a:blip r:embed="rId4" cstate="print"/>
          <a:srcRect/>
          <a:stretch>
            <a:fillRect/>
          </a:stretch>
        </p:blipFill>
        <p:spPr bwMode="auto">
          <a:xfrm>
            <a:off x="4707020" y="1850743"/>
            <a:ext cx="422419" cy="657615"/>
          </a:xfrm>
          <a:prstGeom prst="rect">
            <a:avLst/>
          </a:prstGeom>
          <a:noFill/>
          <a:ln w="9525" cap="flat" cmpd="sng" algn="ctr">
            <a:noFill/>
            <a:prstDash val="solid"/>
            <a:round/>
            <a:headEnd type="none" w="med" len="med"/>
            <a:tailEnd type="none" w="med" len="med"/>
          </a:ln>
          <a:effectLst/>
        </p:spPr>
      </p:pic>
      <p:pic>
        <p:nvPicPr>
          <p:cNvPr id="37" name="59bb8db2-7295-4704-9b84-1df10b4220e1" descr="图片682"/>
          <p:cNvPicPr>
            <a:picLocks noChangeAspect="1" noChangeArrowheads="1"/>
          </p:cNvPicPr>
          <p:nvPr/>
        </p:nvPicPr>
        <p:blipFill>
          <a:blip r:embed="rId4" cstate="print"/>
          <a:srcRect/>
          <a:stretch>
            <a:fillRect/>
          </a:stretch>
        </p:blipFill>
        <p:spPr bwMode="auto">
          <a:xfrm>
            <a:off x="4076361" y="1850743"/>
            <a:ext cx="422419" cy="657615"/>
          </a:xfrm>
          <a:prstGeom prst="rect">
            <a:avLst/>
          </a:prstGeom>
          <a:noFill/>
          <a:ln w="9525" cap="flat" cmpd="sng" algn="ctr">
            <a:noFill/>
            <a:prstDash val="solid"/>
            <a:round/>
            <a:headEnd type="none" w="med" len="med"/>
            <a:tailEnd type="none" w="med" len="med"/>
          </a:ln>
          <a:effectLst/>
        </p:spPr>
      </p:pic>
      <p:pic>
        <p:nvPicPr>
          <p:cNvPr id="38" name="721651be-d373-429a-8679-217be9a0bebe" descr="图片682"/>
          <p:cNvPicPr>
            <a:picLocks noChangeAspect="1" noChangeArrowheads="1"/>
          </p:cNvPicPr>
          <p:nvPr/>
        </p:nvPicPr>
        <p:blipFill>
          <a:blip r:embed="rId4" cstate="print"/>
          <a:srcRect/>
          <a:stretch>
            <a:fillRect/>
          </a:stretch>
        </p:blipFill>
        <p:spPr bwMode="auto">
          <a:xfrm>
            <a:off x="1715046" y="1860193"/>
            <a:ext cx="422419" cy="657615"/>
          </a:xfrm>
          <a:prstGeom prst="rect">
            <a:avLst/>
          </a:prstGeom>
          <a:noFill/>
          <a:ln w="9525" cap="flat" cmpd="sng" algn="ctr">
            <a:noFill/>
            <a:prstDash val="solid"/>
            <a:round/>
            <a:headEnd type="none" w="med" len="med"/>
            <a:tailEnd type="none" w="med" len="med"/>
          </a:ln>
          <a:effectLst/>
        </p:spPr>
      </p:pic>
      <p:pic>
        <p:nvPicPr>
          <p:cNvPr id="39" name="3a31f4b0-988c-494b-b3a1-76d0de14c74c" descr="图片682"/>
          <p:cNvPicPr>
            <a:picLocks noChangeAspect="1" noChangeArrowheads="1"/>
          </p:cNvPicPr>
          <p:nvPr/>
        </p:nvPicPr>
        <p:blipFill>
          <a:blip r:embed="rId4" cstate="print"/>
          <a:srcRect/>
          <a:stretch>
            <a:fillRect/>
          </a:stretch>
        </p:blipFill>
        <p:spPr bwMode="auto">
          <a:xfrm>
            <a:off x="1084388" y="1860193"/>
            <a:ext cx="422419" cy="657615"/>
          </a:xfrm>
          <a:prstGeom prst="rect">
            <a:avLst/>
          </a:prstGeom>
          <a:noFill/>
          <a:ln w="9525" cap="flat" cmpd="sng" algn="ctr">
            <a:noFill/>
            <a:prstDash val="solid"/>
            <a:round/>
            <a:headEnd type="none" w="med" len="med"/>
            <a:tailEnd type="none" w="med" len="med"/>
          </a:ln>
          <a:effectLst/>
        </p:spPr>
      </p:pic>
      <p:pic>
        <p:nvPicPr>
          <p:cNvPr id="42" name="Picture 4"/>
          <p:cNvPicPr>
            <a:picLocks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a:off x="2792216" y="5425469"/>
            <a:ext cx="687446" cy="230093"/>
          </a:xfrm>
          <a:prstGeom prst="rect">
            <a:avLst/>
          </a:prstGeom>
          <a:noFill/>
          <a:ln w="9525" cap="flat" cmpd="sng" algn="ctr">
            <a:noFill/>
            <a:prstDash val="solid"/>
            <a:round/>
            <a:headEnd type="none" w="med" len="med"/>
            <a:tailEnd type="none" w="med" len="med"/>
          </a:ln>
          <a:effectLst/>
        </p:spPr>
      </p:pic>
      <p:pic>
        <p:nvPicPr>
          <p:cNvPr id="43" name="e87e5df6-1b97-4cae-9640-d47f9a7d8a7a"/>
          <p:cNvPicPr>
            <a:picLocks noChangeArrowheads="1"/>
          </p:cNvPicPr>
          <p:nvPr/>
        </p:nvPicPr>
        <p:blipFill>
          <a:blip r:embed="rId7" cstate="print"/>
          <a:srcRect/>
          <a:stretch>
            <a:fillRect/>
          </a:stretch>
        </p:blipFill>
        <p:spPr bwMode="auto">
          <a:xfrm>
            <a:off x="2792216" y="5201025"/>
            <a:ext cx="687446" cy="230093"/>
          </a:xfrm>
          <a:prstGeom prst="rect">
            <a:avLst/>
          </a:prstGeom>
          <a:solidFill>
            <a:srgbClr val="084A7F"/>
          </a:solidFill>
          <a:ln w="9525" cap="flat" cmpd="sng" algn="ctr">
            <a:noFill/>
            <a:prstDash val="solid"/>
            <a:round/>
            <a:headEnd type="none" w="med" len="med"/>
            <a:tailEnd type="none" w="med" len="med"/>
          </a:ln>
          <a:effectLst/>
        </p:spPr>
      </p:pic>
      <p:sp>
        <p:nvSpPr>
          <p:cNvPr id="47" name="TextBox 310"/>
          <p:cNvSpPr txBox="1"/>
          <p:nvPr/>
        </p:nvSpPr>
        <p:spPr>
          <a:xfrm>
            <a:off x="2587415" y="2680655"/>
            <a:ext cx="1088468" cy="246125"/>
          </a:xfrm>
          <a:prstGeom prst="rect">
            <a:avLst/>
          </a:prstGeom>
          <a:noFill/>
        </p:spPr>
        <p:txBody>
          <a:bodyPr wrap="square" rtlCol="0">
            <a:spAutoFit/>
          </a:bodyPr>
          <a:lstStyle/>
          <a:p>
            <a:pPr algn="ctr" defTabSz="914035" fontAlgn="base">
              <a:spcBef>
                <a:spcPct val="0"/>
              </a:spcBef>
              <a:spcAft>
                <a:spcPct val="0"/>
              </a:spcAft>
              <a:defRPr/>
            </a:pPr>
            <a:r>
              <a:rPr sz="1000">
                <a:solidFill>
                  <a:schemeClr val="tx1">
                    <a:lumMod val="85000"/>
                    <a:lumOff val="15000"/>
                  </a:schemeClr>
                </a:solidFill>
              </a:rPr>
              <a:t>WAN</a:t>
            </a:r>
            <a:endParaRPr lang="zh-CN" altLang="en-US" sz="1000" kern="0">
              <a:solidFill>
                <a:schemeClr val="tx1">
                  <a:lumMod val="85000"/>
                  <a:lumOff val="15000"/>
                </a:schemeClr>
              </a:solidFill>
              <a:latin typeface="Arial" panose="020B0503020204020204" pitchFamily="34" charset="-122"/>
              <a:ea typeface="微软雅黑" panose="020B0503020204020204" pitchFamily="34" charset="-122"/>
              <a:cs typeface="Arial" pitchFamily="34" charset="0"/>
            </a:endParaRPr>
          </a:p>
        </p:txBody>
      </p:sp>
      <p:cxnSp>
        <p:nvCxnSpPr>
          <p:cNvPr id="50" name="直接连接符 49"/>
          <p:cNvCxnSpPr/>
          <p:nvPr/>
        </p:nvCxnSpPr>
        <p:spPr bwMode="auto">
          <a:xfrm flipV="1">
            <a:off x="909065" y="1659779"/>
            <a:ext cx="1422469" cy="2391"/>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dac5ca17-cd2b-440a-b868-2bb3118d0596"/>
          <p:cNvCxnSpPr/>
          <p:nvPr/>
        </p:nvCxnSpPr>
        <p:spPr bwMode="auto">
          <a:xfrm>
            <a:off x="1305105" y="1660349"/>
            <a:ext cx="0" cy="248536"/>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1a661246-6c4b-4894-b870-5970559a6dd0"/>
          <p:cNvCxnSpPr/>
          <p:nvPr/>
        </p:nvCxnSpPr>
        <p:spPr bwMode="auto">
          <a:xfrm>
            <a:off x="1940854" y="1659779"/>
            <a:ext cx="0" cy="261440"/>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5beb1d91-4dd7-46af-a8ff-932e4c73ac32"/>
          <p:cNvSpPr txBox="1"/>
          <p:nvPr/>
        </p:nvSpPr>
        <p:spPr>
          <a:xfrm>
            <a:off x="565524" y="4517471"/>
            <a:ext cx="2017521" cy="153828"/>
          </a:xfrm>
          <a:prstGeom prst="rect">
            <a:avLst/>
          </a:prstGeom>
          <a:noFill/>
        </p:spPr>
        <p:txBody>
          <a:bodyPr wrap="square" lIns="0" tIns="0" rIns="0" bIns="0" rtlCol="0">
            <a:spAutoFit/>
          </a:bodyPr>
          <a:lstStyle/>
          <a:p>
            <a:pPr algn="ctr" defTabSz="914035" fontAlgn="base">
              <a:spcBef>
                <a:spcPct val="0"/>
              </a:spcBef>
              <a:spcAft>
                <a:spcPct val="0"/>
              </a:spcAft>
              <a:defRPr/>
            </a:pPr>
            <a:r>
              <a:rPr sz="1000"/>
              <a:t>Production storage</a:t>
            </a:r>
            <a:endParaRPr lang="en-US" altLang="zh-CN" sz="1000" kern="0">
              <a:latin typeface="Arial" panose="020B0503020204020204" pitchFamily="34" charset="-122"/>
              <a:ea typeface="微软雅黑" panose="020B0503020204020204" pitchFamily="34" charset="-122"/>
              <a:cs typeface="Arial" pitchFamily="34" charset="0"/>
            </a:endParaRPr>
          </a:p>
        </p:txBody>
      </p:sp>
      <p:sp>
        <p:nvSpPr>
          <p:cNvPr id="55" name="c5541569-613a-4d8d-89bf-5afd966aed54"/>
          <p:cNvSpPr txBox="1"/>
          <p:nvPr/>
        </p:nvSpPr>
        <p:spPr>
          <a:xfrm>
            <a:off x="2456253" y="3187040"/>
            <a:ext cx="1383624" cy="399954"/>
          </a:xfrm>
          <a:prstGeom prst="rect">
            <a:avLst/>
          </a:prstGeom>
          <a:noFill/>
        </p:spPr>
        <p:txBody>
          <a:bodyPr wrap="square" rtlCol="0">
            <a:spAutoFit/>
          </a:bodyPr>
          <a:lstStyle/>
          <a:p>
            <a:pPr algn="ctr" defTabSz="914035" fontAlgn="base">
              <a:spcBef>
                <a:spcPct val="0"/>
              </a:spcBef>
              <a:spcAft>
                <a:spcPct val="0"/>
              </a:spcAft>
              <a:defRPr/>
            </a:pPr>
            <a:r>
              <a:rPr sz="1000">
                <a:solidFill>
                  <a:schemeClr val="tx1">
                    <a:lumMod val="85000"/>
                    <a:lumOff val="15000"/>
                  </a:schemeClr>
                </a:solidFill>
              </a:rPr>
              <a:t>Synchronous Mirroring</a:t>
            </a:r>
          </a:p>
        </p:txBody>
      </p:sp>
      <p:cxnSp>
        <p:nvCxnSpPr>
          <p:cNvPr id="56" name="a54369e0-36d5-4afe-b78c-14ceab76c006"/>
          <p:cNvCxnSpPr>
            <a:stCxn id="43" idx="1"/>
            <a:endCxn id="182" idx="3"/>
          </p:cNvCxnSpPr>
          <p:nvPr/>
        </p:nvCxnSpPr>
        <p:spPr bwMode="auto">
          <a:xfrm flipH="1" flipV="1">
            <a:off x="1874020" y="3852119"/>
            <a:ext cx="918196" cy="146395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36143332-25d0-471f-aefd-53b64488ac1c"/>
          <p:cNvCxnSpPr>
            <a:stCxn id="183" idx="1"/>
            <a:endCxn id="43" idx="3"/>
          </p:cNvCxnSpPr>
          <p:nvPr/>
        </p:nvCxnSpPr>
        <p:spPr bwMode="auto">
          <a:xfrm flipH="1">
            <a:off x="3479662" y="3852119"/>
            <a:ext cx="981365" cy="1463953"/>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1574bb68-45b6-4bad-8a4a-96645d9aebb2"/>
          <p:cNvSpPr txBox="1"/>
          <p:nvPr/>
        </p:nvSpPr>
        <p:spPr>
          <a:xfrm>
            <a:off x="2415414" y="5656278"/>
            <a:ext cx="1473275" cy="246125"/>
          </a:xfrm>
          <a:prstGeom prst="rect">
            <a:avLst/>
          </a:prstGeom>
          <a:noFill/>
        </p:spPr>
        <p:txBody>
          <a:bodyPr wrap="square" rtlCol="0">
            <a:spAutoFit/>
          </a:bodyPr>
          <a:lstStyle/>
          <a:p>
            <a:pPr algn="ctr" defTabSz="914035" fontAlgn="base">
              <a:spcBef>
                <a:spcPct val="0"/>
              </a:spcBef>
              <a:spcAft>
                <a:spcPct val="0"/>
              </a:spcAft>
              <a:defRPr/>
            </a:pPr>
            <a:r>
              <a:rPr sz="1000"/>
              <a:t>Quorum server</a:t>
            </a:r>
            <a:endParaRPr lang="en-US" altLang="zh-CN" sz="1000" kern="0">
              <a:latin typeface="Arial" panose="020B0503020204020204" pitchFamily="34" charset="-122"/>
              <a:ea typeface="微软雅黑" panose="020B0503020204020204" pitchFamily="34" charset="-122"/>
              <a:cs typeface="Arial" pitchFamily="34" charset="0"/>
            </a:endParaRPr>
          </a:p>
        </p:txBody>
      </p:sp>
      <p:cxnSp>
        <p:nvCxnSpPr>
          <p:cNvPr id="59" name="直接连接符 58"/>
          <p:cNvCxnSpPr/>
          <p:nvPr/>
        </p:nvCxnSpPr>
        <p:spPr bwMode="auto">
          <a:xfrm>
            <a:off x="3901041" y="1673985"/>
            <a:ext cx="1406981" cy="1233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39267651-7b95-483d-88a0-f1cfc3d8078e"/>
          <p:cNvCxnSpPr/>
          <p:nvPr/>
        </p:nvCxnSpPr>
        <p:spPr bwMode="auto">
          <a:xfrm>
            <a:off x="4297078" y="1673985"/>
            <a:ext cx="0" cy="246715"/>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9aaa2381-5498-4b51-91f7-c48d164b8cbd"/>
          <p:cNvCxnSpPr/>
          <p:nvPr/>
        </p:nvCxnSpPr>
        <p:spPr bwMode="auto">
          <a:xfrm>
            <a:off x="4932825" y="1681986"/>
            <a:ext cx="0" cy="25104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9a7f84e1-8813-4f39-8fd0-9a774e30db22"/>
          <p:cNvSpPr txBox="1"/>
          <p:nvPr/>
        </p:nvSpPr>
        <p:spPr>
          <a:xfrm>
            <a:off x="3675883" y="4517625"/>
            <a:ext cx="2017753" cy="153828"/>
          </a:xfrm>
          <a:prstGeom prst="rect">
            <a:avLst/>
          </a:prstGeom>
          <a:noFill/>
        </p:spPr>
        <p:txBody>
          <a:bodyPr wrap="square" lIns="0" tIns="0" rIns="0" bIns="0" rtlCol="0">
            <a:spAutoFit/>
          </a:bodyPr>
          <a:lstStyle/>
          <a:p>
            <a:pPr algn="ctr" defTabSz="914035" fontAlgn="base">
              <a:spcBef>
                <a:spcPct val="0"/>
              </a:spcBef>
              <a:spcAft>
                <a:spcPct val="0"/>
              </a:spcAft>
              <a:defRPr/>
            </a:pPr>
            <a:r>
              <a:rPr sz="1000"/>
              <a:t>Production storage</a:t>
            </a:r>
          </a:p>
        </p:txBody>
      </p:sp>
      <p:sp>
        <p:nvSpPr>
          <p:cNvPr id="64" name="8d32a0ad-23fb-4065-bf79-262ba4170dd0"/>
          <p:cNvSpPr/>
          <p:nvPr/>
        </p:nvSpPr>
        <p:spPr bwMode="auto">
          <a:xfrm>
            <a:off x="756136" y="1770529"/>
            <a:ext cx="4671111" cy="835773"/>
          </a:xfrm>
          <a:prstGeom prst="roundRect">
            <a:avLst/>
          </a:prstGeom>
          <a:noFill/>
          <a:ln w="9525">
            <a:solidFill>
              <a:srgbClr val="00B0F0"/>
            </a:solidFill>
            <a:prstDash val="sys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5" name="1dfd27ca-5391-445e-9540-2139323b8547"/>
          <p:cNvSpPr/>
          <p:nvPr/>
        </p:nvSpPr>
        <p:spPr bwMode="auto">
          <a:xfrm>
            <a:off x="3669702" y="3632114"/>
            <a:ext cx="726836" cy="343431"/>
          </a:xfrm>
          <a:prstGeom prst="leftRightArrow">
            <a:avLst/>
          </a:prstGeom>
          <a:solidFill>
            <a:schemeClr val="bg1">
              <a:alpha val="60000"/>
            </a:schemeClr>
          </a:solidFill>
          <a:ln w="38100">
            <a:noFill/>
          </a:ln>
          <a:effec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6" name="9157ef41-3311-4636-b814-687f8b0b22c7"/>
          <p:cNvSpPr>
            <a:spLocks/>
          </p:cNvSpPr>
          <p:nvPr/>
        </p:nvSpPr>
        <p:spPr bwMode="auto">
          <a:xfrm>
            <a:off x="2051829" y="4222075"/>
            <a:ext cx="534123" cy="29555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7" name="8c6dceb3-232f-40ef-99cf-400a13188281"/>
          <p:cNvSpPr txBox="1"/>
          <p:nvPr/>
        </p:nvSpPr>
        <p:spPr>
          <a:xfrm>
            <a:off x="2051830" y="4275758"/>
            <a:ext cx="524762" cy="216699"/>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 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68" name="24130480-0498-4d95-bd17-1bc8994229ad"/>
          <p:cNvSpPr>
            <a:spLocks/>
          </p:cNvSpPr>
          <p:nvPr/>
        </p:nvSpPr>
        <p:spPr bwMode="auto">
          <a:xfrm>
            <a:off x="3670968" y="4178755"/>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69" name="d45a2705-1d0e-4cc2-8006-93e4f04b8f6b"/>
          <p:cNvSpPr txBox="1"/>
          <p:nvPr/>
        </p:nvSpPr>
        <p:spPr>
          <a:xfrm>
            <a:off x="2427045" y="1647412"/>
            <a:ext cx="1387853" cy="830673"/>
          </a:xfrm>
          <a:prstGeom prst="rect">
            <a:avLst/>
          </a:prstGeom>
          <a:noFill/>
        </p:spPr>
        <p:txBody>
          <a:bodyPr wrap="square" rtlCol="0">
            <a:spAutoFit/>
          </a:bodyPr>
          <a:lstStyle/>
          <a:p>
            <a:pPr algn="ctr" defTabSz="914035" fontAlgn="base">
              <a:spcBef>
                <a:spcPct val="0"/>
              </a:spcBef>
              <a:spcAft>
                <a:spcPct val="0"/>
              </a:spcAft>
              <a:defRPr/>
            </a:pPr>
            <a:r>
              <a:rPr sz="1000">
                <a:solidFill>
                  <a:schemeClr val="bg1"/>
                </a:solidFill>
              </a:rPr>
              <a:t>Oracle RAC</a:t>
            </a:r>
          </a:p>
          <a:p>
            <a:pPr algn="ctr" defTabSz="914035" fontAlgn="base">
              <a:spcBef>
                <a:spcPct val="0"/>
              </a:spcBef>
              <a:spcAft>
                <a:spcPct val="0"/>
              </a:spcAft>
              <a:defRPr/>
            </a:pPr>
            <a:r>
              <a:rPr sz="1000">
                <a:solidFill>
                  <a:schemeClr val="bg1"/>
                </a:solidFill>
              </a:rPr>
              <a:t>VMware Vsphere</a:t>
            </a:r>
          </a:p>
          <a:p>
            <a:pPr algn="ctr" defTabSz="914035" fontAlgn="base">
              <a:spcBef>
                <a:spcPct val="0"/>
              </a:spcBef>
              <a:spcAft>
                <a:spcPct val="0"/>
              </a:spcAft>
              <a:defRPr/>
            </a:pPr>
            <a:r>
              <a:rPr sz="1000">
                <a:solidFill>
                  <a:schemeClr val="tx1">
                    <a:lumMod val="85000"/>
                    <a:lumOff val="15000"/>
                  </a:schemeClr>
                </a:solidFill>
              </a:rPr>
              <a:t>Fusionsphere</a:t>
            </a:r>
          </a:p>
          <a:p>
            <a:pPr algn="ctr" defTabSz="914035" fontAlgn="base">
              <a:spcBef>
                <a:spcPct val="0"/>
              </a:spcBef>
              <a:spcAft>
                <a:spcPct val="0"/>
              </a:spcAft>
              <a:defRPr/>
            </a:pPr>
            <a:r>
              <a:rPr sz="1000">
                <a:solidFill>
                  <a:schemeClr val="tx1">
                    <a:lumMod val="85000"/>
                    <a:lumOff val="15000"/>
                  </a:schemeClr>
                </a:solidFill>
              </a:rPr>
              <a:t>Cluster</a:t>
            </a:r>
          </a:p>
          <a:p>
            <a:pPr algn="ctr" defTabSz="914035" fontAlgn="base">
              <a:spcBef>
                <a:spcPct val="0"/>
              </a:spcBef>
              <a:spcAft>
                <a:spcPct val="0"/>
              </a:spcAft>
              <a:defRPr/>
            </a:pPr>
            <a:r>
              <a:rPr sz="800">
                <a:solidFill>
                  <a:schemeClr val="tx1">
                    <a:lumMod val="85000"/>
                    <a:lumOff val="15000"/>
                  </a:schemeClr>
                </a:solidFill>
              </a:rPr>
              <a:t>...</a:t>
            </a:r>
          </a:p>
        </p:txBody>
      </p:sp>
      <p:sp>
        <p:nvSpPr>
          <p:cNvPr id="70" name="cb38ee31-1015-4305-b239-97587534740e"/>
          <p:cNvSpPr/>
          <p:nvPr/>
        </p:nvSpPr>
        <p:spPr bwMode="auto">
          <a:xfrm>
            <a:off x="4346655" y="2294464"/>
            <a:ext cx="177880" cy="17861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1" name="6b941a8e-db1e-4621-adef-3f448dae0bdd"/>
          <p:cNvSpPr/>
          <p:nvPr/>
        </p:nvSpPr>
        <p:spPr bwMode="auto">
          <a:xfrm>
            <a:off x="4987903" y="2309233"/>
            <a:ext cx="177880" cy="17861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2" name="f2c8160f-fbbd-4163-a3f9-b6ed42fb1e8a"/>
          <p:cNvSpPr/>
          <p:nvPr/>
        </p:nvSpPr>
        <p:spPr bwMode="auto">
          <a:xfrm>
            <a:off x="1342917" y="2319275"/>
            <a:ext cx="177880" cy="17861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3" name="e5d55162-e959-4bf0-b6ac-2b5839ee684b"/>
          <p:cNvSpPr/>
          <p:nvPr/>
        </p:nvSpPr>
        <p:spPr bwMode="auto">
          <a:xfrm>
            <a:off x="1992988" y="2325183"/>
            <a:ext cx="177880" cy="17861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74" name="7cf1d4f4-6fee-4d84-9f01-6ddd4d5b8398"/>
          <p:cNvSpPr/>
          <p:nvPr/>
        </p:nvSpPr>
        <p:spPr bwMode="auto">
          <a:xfrm>
            <a:off x="2585954" y="3627607"/>
            <a:ext cx="1089929" cy="368612"/>
          </a:xfrm>
          <a:prstGeom prst="can">
            <a:avLst/>
          </a:prstGeom>
          <a:solidFill>
            <a:srgbClr val="4F81BD">
              <a:lumMod val="40000"/>
              <a:lumOff val="6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4" tIns="45702" rIns="91404" bIns="45702" numCol="1" rtlCol="0" anchor="t" anchorCtr="0" compatLnSpc="1">
            <a:prstTxWarp prst="textNoShape">
              <a:avLst/>
            </a:prstTxWarp>
          </a:bodyPr>
          <a:lstStyle/>
          <a:p>
            <a:pPr algn="ctr" defTabSz="914035" fontAlgn="base">
              <a:spcBef>
                <a:spcPct val="0"/>
              </a:spcBef>
              <a:spcAft>
                <a:spcPct val="0"/>
              </a:spcAft>
              <a:defRPr/>
            </a:pPr>
            <a:endParaRPr kumimoji="1" lang="zh-CN" altLang="en-US" sz="1200" kern="0">
              <a:solidFill>
                <a:schemeClr val="bg1"/>
              </a:solidFill>
              <a:latin typeface="Arial" panose="02010600030101010101" pitchFamily="2" charset="-122"/>
              <a:ea typeface="等线" panose="02010600030101010101" pitchFamily="2" charset="-122"/>
              <a:cs typeface="Arial" pitchFamily="34" charset="0"/>
            </a:endParaRPr>
          </a:p>
        </p:txBody>
      </p:sp>
      <p:cxnSp>
        <p:nvCxnSpPr>
          <p:cNvPr id="76" name="23a77924-6387-40ba-b53c-2fd33a842775"/>
          <p:cNvCxnSpPr>
            <a:endCxn id="182" idx="0"/>
          </p:cNvCxnSpPr>
          <p:nvPr/>
        </p:nvCxnSpPr>
        <p:spPr bwMode="auto">
          <a:xfrm>
            <a:off x="1620051" y="2604942"/>
            <a:ext cx="7575" cy="62427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6ea7dba9-1a66-4757-b897-35ca72339ad3"/>
          <p:cNvCxnSpPr>
            <a:endCxn id="183" idx="0"/>
          </p:cNvCxnSpPr>
          <p:nvPr/>
        </p:nvCxnSpPr>
        <p:spPr bwMode="auto">
          <a:xfrm>
            <a:off x="4703348" y="2606302"/>
            <a:ext cx="4072" cy="622919"/>
          </a:xfrm>
          <a:prstGeom prst="line">
            <a:avLst/>
          </a:prstGeom>
          <a:noFill/>
          <a:ln w="31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8c6dceb3-232f-40ef-99cf-400a13188281"/>
          <p:cNvSpPr txBox="1"/>
          <p:nvPr/>
        </p:nvSpPr>
        <p:spPr>
          <a:xfrm>
            <a:off x="3675882" y="4250396"/>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79" name="d8ab8001-46c9-4cee-801b-96f480d76ca3"/>
          <p:cNvSpPr/>
          <p:nvPr/>
        </p:nvSpPr>
        <p:spPr bwMode="auto">
          <a:xfrm>
            <a:off x="1654767" y="3702181"/>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0" name="266b29e1-42f1-4fc4-a25c-90ce86fc20b2"/>
          <p:cNvSpPr/>
          <p:nvPr/>
        </p:nvSpPr>
        <p:spPr bwMode="auto">
          <a:xfrm>
            <a:off x="1412975" y="3708087"/>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3" name="d8ab8001-46c9-4cee-801b-96f480d76ca3"/>
          <p:cNvSpPr/>
          <p:nvPr/>
        </p:nvSpPr>
        <p:spPr bwMode="auto">
          <a:xfrm>
            <a:off x="3147262" y="3750617"/>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4" name="266b29e1-42f1-4fc4-a25c-90ce86fc20b2"/>
          <p:cNvSpPr/>
          <p:nvPr/>
        </p:nvSpPr>
        <p:spPr bwMode="auto">
          <a:xfrm>
            <a:off x="2905468" y="3756523"/>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85" name="518949539"/>
          <p:cNvSpPr txBox="1"/>
          <p:nvPr/>
        </p:nvSpPr>
        <p:spPr>
          <a:xfrm>
            <a:off x="8404171" y="5800364"/>
            <a:ext cx="970431" cy="276891"/>
          </a:xfrm>
          <a:prstGeom prst="rect">
            <a:avLst/>
          </a:prstGeom>
          <a:noFill/>
          <a:ln>
            <a:noFill/>
          </a:ln>
        </p:spPr>
        <p:txBody>
          <a:bodyPr wrap="square" rtlCol="0">
            <a:spAutoFit/>
          </a:bodyPr>
          <a:lstStyle/>
          <a:p>
            <a:pPr algn="ctr" defTabSz="1218590" fontAlgn="base">
              <a:spcBef>
                <a:spcPct val="0"/>
              </a:spcBef>
              <a:spcAft>
                <a:spcPct val="0"/>
              </a:spcAft>
            </a:pPr>
            <a:r>
              <a:rPr sz="1200"/>
              <a:t>Ring</a:t>
            </a:r>
          </a:p>
        </p:txBody>
      </p:sp>
      <p:sp>
        <p:nvSpPr>
          <p:cNvPr id="86" name="矩形 85"/>
          <p:cNvSpPr/>
          <p:nvPr/>
        </p:nvSpPr>
        <p:spPr bwMode="auto">
          <a:xfrm>
            <a:off x="8944297" y="2949590"/>
            <a:ext cx="2280909" cy="1306783"/>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87" name="矩形 86"/>
          <p:cNvSpPr/>
          <p:nvPr/>
        </p:nvSpPr>
        <p:spPr bwMode="auto">
          <a:xfrm>
            <a:off x="8935341" y="1361747"/>
            <a:ext cx="2280908"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88" name="直接箭头连接符 87"/>
          <p:cNvCxnSpPr/>
          <p:nvPr/>
        </p:nvCxnSpPr>
        <p:spPr bwMode="auto">
          <a:xfrm>
            <a:off x="9703321" y="1701020"/>
            <a:ext cx="69956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89" name="直接箭头连接符 88"/>
          <p:cNvCxnSpPr/>
          <p:nvPr/>
        </p:nvCxnSpPr>
        <p:spPr bwMode="auto">
          <a:xfrm>
            <a:off x="10683930" y="1921798"/>
            <a:ext cx="0" cy="475265"/>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0" name="TextBox 422"/>
          <p:cNvSpPr txBox="1"/>
          <p:nvPr/>
        </p:nvSpPr>
        <p:spPr>
          <a:xfrm>
            <a:off x="9222800" y="1764883"/>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1" name="TextBox 426"/>
          <p:cNvSpPr txBox="1"/>
          <p:nvPr/>
        </p:nvSpPr>
        <p:spPr>
          <a:xfrm>
            <a:off x="10472067" y="2473060"/>
            <a:ext cx="455743"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2" name="TextBox 427"/>
          <p:cNvSpPr txBox="1"/>
          <p:nvPr/>
        </p:nvSpPr>
        <p:spPr>
          <a:xfrm>
            <a:off x="9504987" y="1381308"/>
            <a:ext cx="1105895" cy="199977"/>
          </a:xfrm>
          <a:prstGeom prst="rect">
            <a:avLst/>
          </a:prstGeom>
          <a:noFill/>
        </p:spPr>
        <p:txBody>
          <a:bodyPr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3" name="TextBox 429"/>
          <p:cNvSpPr txBox="1"/>
          <p:nvPr/>
        </p:nvSpPr>
        <p:spPr>
          <a:xfrm>
            <a:off x="10444788" y="1764720"/>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4" name="TextBox 428"/>
          <p:cNvSpPr txBox="1"/>
          <p:nvPr/>
        </p:nvSpPr>
        <p:spPr>
          <a:xfrm rot="10800000">
            <a:off x="10932517" y="1728386"/>
            <a:ext cx="292388" cy="686473"/>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95" name="直接箭头连接符 94"/>
          <p:cNvCxnSpPr/>
          <p:nvPr/>
        </p:nvCxnSpPr>
        <p:spPr bwMode="auto">
          <a:xfrm>
            <a:off x="9703321" y="3297223"/>
            <a:ext cx="69956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96" name="TextBox 422"/>
          <p:cNvSpPr txBox="1"/>
          <p:nvPr/>
        </p:nvSpPr>
        <p:spPr>
          <a:xfrm>
            <a:off x="9222800" y="3361087"/>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7" name="TextBox 426"/>
          <p:cNvSpPr txBox="1"/>
          <p:nvPr/>
        </p:nvSpPr>
        <p:spPr>
          <a:xfrm>
            <a:off x="10472067" y="4069264"/>
            <a:ext cx="455743"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8" name="TextBox 427"/>
          <p:cNvSpPr txBox="1"/>
          <p:nvPr/>
        </p:nvSpPr>
        <p:spPr>
          <a:xfrm>
            <a:off x="9504987" y="2977511"/>
            <a:ext cx="1105895" cy="199977"/>
          </a:xfrm>
          <a:prstGeom prst="rect">
            <a:avLst/>
          </a:prstGeom>
          <a:noFill/>
        </p:spPr>
        <p:txBody>
          <a:bodyPr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99" name="TextBox 429"/>
          <p:cNvSpPr txBox="1"/>
          <p:nvPr/>
        </p:nvSpPr>
        <p:spPr>
          <a:xfrm>
            <a:off x="10444788" y="3360925"/>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0" name="TextBox 461"/>
          <p:cNvSpPr txBox="1"/>
          <p:nvPr/>
        </p:nvSpPr>
        <p:spPr>
          <a:xfrm>
            <a:off x="9726361" y="1636088"/>
            <a:ext cx="585589"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1" name="Freeform 27"/>
          <p:cNvSpPr>
            <a:spLocks noEditPoints="1"/>
          </p:cNvSpPr>
          <p:nvPr/>
        </p:nvSpPr>
        <p:spPr bwMode="auto">
          <a:xfrm>
            <a:off x="10476262" y="1977686"/>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2" name="TextBox 463"/>
          <p:cNvSpPr txBox="1"/>
          <p:nvPr/>
        </p:nvSpPr>
        <p:spPr>
          <a:xfrm>
            <a:off x="10478142" y="1993916"/>
            <a:ext cx="427072"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3" name="Freeform 27"/>
          <p:cNvSpPr>
            <a:spLocks noEditPoints="1"/>
          </p:cNvSpPr>
          <p:nvPr/>
        </p:nvSpPr>
        <p:spPr bwMode="auto">
          <a:xfrm>
            <a:off x="8164374" y="5151811"/>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4" name="Freeform 27"/>
          <p:cNvSpPr>
            <a:spLocks noEditPoints="1"/>
          </p:cNvSpPr>
          <p:nvPr/>
        </p:nvSpPr>
        <p:spPr bwMode="auto">
          <a:xfrm>
            <a:off x="10457919" y="5151811"/>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07" name="矩形 106"/>
          <p:cNvSpPr/>
          <p:nvPr/>
        </p:nvSpPr>
        <p:spPr bwMode="auto">
          <a:xfrm>
            <a:off x="6624274" y="1361747"/>
            <a:ext cx="2280908"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08" name="直接箭头连接符 107"/>
          <p:cNvCxnSpPr/>
          <p:nvPr/>
        </p:nvCxnSpPr>
        <p:spPr bwMode="auto">
          <a:xfrm flipV="1">
            <a:off x="7401236" y="1664564"/>
            <a:ext cx="701548" cy="814"/>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09" name="直接箭头连接符 108"/>
          <p:cNvCxnSpPr/>
          <p:nvPr/>
        </p:nvCxnSpPr>
        <p:spPr bwMode="auto">
          <a:xfrm>
            <a:off x="8374451" y="1912613"/>
            <a:ext cx="0" cy="484447"/>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10" name="TextBox 348"/>
          <p:cNvSpPr txBox="1"/>
          <p:nvPr/>
        </p:nvSpPr>
        <p:spPr>
          <a:xfrm>
            <a:off x="6906960" y="175827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1" name="TextBox 349"/>
          <p:cNvSpPr txBox="1"/>
          <p:nvPr/>
        </p:nvSpPr>
        <p:spPr>
          <a:xfrm>
            <a:off x="8140043" y="2460390"/>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2" name="TextBox 350"/>
          <p:cNvSpPr txBox="1"/>
          <p:nvPr/>
        </p:nvSpPr>
        <p:spPr>
          <a:xfrm>
            <a:off x="7273781" y="1361749"/>
            <a:ext cx="877609"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3" name="TextBox 351"/>
          <p:cNvSpPr txBox="1"/>
          <p:nvPr/>
        </p:nvSpPr>
        <p:spPr>
          <a:xfrm rot="10800000">
            <a:off x="8625700" y="1681986"/>
            <a:ext cx="292388" cy="750289"/>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4" name="TextBox 352"/>
          <p:cNvSpPr txBox="1"/>
          <p:nvPr/>
        </p:nvSpPr>
        <p:spPr>
          <a:xfrm>
            <a:off x="8140043" y="1758071"/>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5" name="TextBox 353"/>
          <p:cNvSpPr txBox="1"/>
          <p:nvPr/>
        </p:nvSpPr>
        <p:spPr>
          <a:xfrm>
            <a:off x="6670352" y="2639080"/>
            <a:ext cx="2177230" cy="230742"/>
          </a:xfrm>
          <a:prstGeom prst="rect">
            <a:avLst/>
          </a:prstGeom>
          <a:noFill/>
        </p:spPr>
        <p:txBody>
          <a:bodyPr wrap="square" rtlCol="0">
            <a:spAutoFit/>
          </a:bodyPr>
          <a:lstStyle/>
          <a:p>
            <a:pPr algn="ct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6" name="TextBox 351"/>
          <p:cNvSpPr txBox="1"/>
          <p:nvPr/>
        </p:nvSpPr>
        <p:spPr>
          <a:xfrm>
            <a:off x="8517940" y="4855180"/>
            <a:ext cx="400110" cy="750289"/>
          </a:xfrm>
          <a:prstGeom prst="rect">
            <a:avLst/>
          </a:prstGeom>
          <a:noFill/>
        </p:spPr>
        <p:txBody>
          <a:bodyPr vert="eaVert" wrap="square" rtlCol="0">
            <a:spAutoFit/>
          </a:bodyPr>
          <a:lstStyle/>
          <a:p>
            <a:pPr algn="ctr"/>
            <a:r>
              <a:rPr sz="700">
                <a:solidFill>
                  <a:schemeClr val="bg1"/>
                </a:solidFill>
              </a:rPr>
              <a:t>Asynchronous</a:t>
            </a:r>
          </a:p>
          <a:p>
            <a:pPr algn="ctr"/>
            <a:r>
              <a:rPr sz="700">
                <a:solidFill>
                  <a:schemeClr val="bg1"/>
                </a:solidFill>
              </a:rPr>
              <a:t>Standby</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17" name="TextBox 351"/>
          <p:cNvSpPr txBox="1"/>
          <p:nvPr/>
        </p:nvSpPr>
        <p:spPr>
          <a:xfrm>
            <a:off x="10910934" y="4855180"/>
            <a:ext cx="292388" cy="750289"/>
          </a:xfrm>
          <a:prstGeom prst="rect">
            <a:avLst/>
          </a:prstGeom>
          <a:noFill/>
        </p:spPr>
        <p:txBody>
          <a:bodyPr vert="eaVert" wrap="square" rtlCol="0">
            <a:spAutoFit/>
          </a:bodyPr>
          <a:lstStyle/>
          <a:p>
            <a:pPr algn="ctr"/>
            <a:r>
              <a:rPr sz="700">
                <a:solidFill>
                  <a:schemeClr val="bg1"/>
                </a:solidFill>
              </a:rPr>
              <a:t>Asynchronous</a:t>
            </a:r>
          </a:p>
        </p:txBody>
      </p:sp>
      <p:grpSp>
        <p:nvGrpSpPr>
          <p:cNvPr id="118" name="组合 93"/>
          <p:cNvGrpSpPr/>
          <p:nvPr/>
        </p:nvGrpSpPr>
        <p:grpSpPr>
          <a:xfrm>
            <a:off x="7265924" y="1721218"/>
            <a:ext cx="895248" cy="219607"/>
            <a:chOff x="1952424" y="3079317"/>
            <a:chExt cx="1524407" cy="257711"/>
          </a:xfrm>
        </p:grpSpPr>
        <p:pic>
          <p:nvPicPr>
            <p:cNvPr id="119" name="Picture 1305" descr="图片4"/>
            <p:cNvPicPr>
              <a:picLocks noChangeAspect="1" noChangeArrowheads="1"/>
            </p:cNvPicPr>
            <p:nvPr/>
          </p:nvPicPr>
          <p:blipFill>
            <a:blip r:embed="rId8" cstate="print"/>
            <a:srcRect/>
            <a:stretch>
              <a:fillRect/>
            </a:stretch>
          </p:blipFill>
          <p:spPr bwMode="auto">
            <a:xfrm>
              <a:off x="1952424" y="3091809"/>
              <a:ext cx="315390" cy="245219"/>
            </a:xfrm>
            <a:prstGeom prst="rect">
              <a:avLst/>
            </a:prstGeom>
            <a:noFill/>
            <a:ln w="9525">
              <a:noFill/>
              <a:miter lim="800000"/>
              <a:headEnd/>
              <a:tailEnd/>
            </a:ln>
          </p:spPr>
        </p:pic>
        <p:pic>
          <p:nvPicPr>
            <p:cNvPr id="120" name="Picture 1305" descr="图片4"/>
            <p:cNvPicPr>
              <a:picLocks noChangeAspect="1" noChangeArrowheads="1"/>
            </p:cNvPicPr>
            <p:nvPr/>
          </p:nvPicPr>
          <p:blipFill>
            <a:blip r:embed="rId8" cstate="print"/>
            <a:srcRect/>
            <a:stretch>
              <a:fillRect/>
            </a:stretch>
          </p:blipFill>
          <p:spPr bwMode="auto">
            <a:xfrm>
              <a:off x="3161442" y="3079317"/>
              <a:ext cx="315389" cy="245219"/>
            </a:xfrm>
            <a:prstGeom prst="rect">
              <a:avLst/>
            </a:prstGeom>
            <a:noFill/>
            <a:ln w="9525">
              <a:noFill/>
              <a:miter lim="800000"/>
              <a:headEnd/>
              <a:tailEnd/>
            </a:ln>
          </p:spPr>
        </p:pic>
        <p:pic>
          <p:nvPicPr>
            <p:cNvPr id="121" name="Picture 64" descr="DVVDM_Ring"/>
            <p:cNvPicPr>
              <a:picLocks noChangeAspect="1" noChangeArrowheads="1"/>
            </p:cNvPicPr>
            <p:nvPr/>
          </p:nvPicPr>
          <p:blipFill>
            <a:blip r:embed="rId9" cstate="print"/>
            <a:srcRect/>
            <a:stretch>
              <a:fillRect/>
            </a:stretch>
          </p:blipFill>
          <p:spPr bwMode="auto">
            <a:xfrm>
              <a:off x="2256441" y="3105144"/>
              <a:ext cx="912217" cy="180975"/>
            </a:xfrm>
            <a:prstGeom prst="rect">
              <a:avLst/>
            </a:prstGeom>
            <a:noFill/>
            <a:ln w="9525">
              <a:noFill/>
              <a:miter lim="800000"/>
              <a:headEnd/>
              <a:tailEnd/>
            </a:ln>
          </p:spPr>
        </p:pic>
      </p:grpSp>
      <p:sp>
        <p:nvSpPr>
          <p:cNvPr id="122" name="Freeform 27"/>
          <p:cNvSpPr>
            <a:spLocks noEditPoints="1"/>
          </p:cNvSpPr>
          <p:nvPr/>
        </p:nvSpPr>
        <p:spPr bwMode="auto">
          <a:xfrm>
            <a:off x="8164374" y="1978615"/>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3" name="TextBox 471"/>
          <p:cNvSpPr txBox="1"/>
          <p:nvPr/>
        </p:nvSpPr>
        <p:spPr>
          <a:xfrm>
            <a:off x="8164375" y="2002963"/>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4" name="Freeform 27"/>
          <p:cNvSpPr>
            <a:spLocks noEditPoints="1"/>
          </p:cNvSpPr>
          <p:nvPr/>
        </p:nvSpPr>
        <p:spPr bwMode="auto">
          <a:xfrm>
            <a:off x="9844454" y="1584586"/>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5" name="TextBox 471"/>
          <p:cNvSpPr txBox="1"/>
          <p:nvPr/>
        </p:nvSpPr>
        <p:spPr>
          <a:xfrm>
            <a:off x="9844456" y="1608934"/>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6" name="TextBox 471"/>
          <p:cNvSpPr txBox="1"/>
          <p:nvPr/>
        </p:nvSpPr>
        <p:spPr>
          <a:xfrm>
            <a:off x="9844456" y="3205137"/>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7" name="Freeform 27"/>
          <p:cNvSpPr>
            <a:spLocks noEditPoints="1"/>
          </p:cNvSpPr>
          <p:nvPr/>
        </p:nvSpPr>
        <p:spPr bwMode="auto">
          <a:xfrm>
            <a:off x="9844454" y="3174994"/>
            <a:ext cx="428953"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8" name="TextBox 471"/>
          <p:cNvSpPr txBox="1"/>
          <p:nvPr/>
        </p:nvSpPr>
        <p:spPr>
          <a:xfrm>
            <a:off x="9844456" y="3199341"/>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29" name="TextBox 471"/>
          <p:cNvSpPr txBox="1"/>
          <p:nvPr/>
        </p:nvSpPr>
        <p:spPr>
          <a:xfrm>
            <a:off x="10449646" y="5176159"/>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0" name="TextBox 471"/>
          <p:cNvSpPr txBox="1"/>
          <p:nvPr/>
        </p:nvSpPr>
        <p:spPr>
          <a:xfrm>
            <a:off x="8164375" y="5176159"/>
            <a:ext cx="424556"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1" name="矩形 130"/>
          <p:cNvSpPr/>
          <p:nvPr/>
        </p:nvSpPr>
        <p:spPr bwMode="auto">
          <a:xfrm>
            <a:off x="6630356" y="2950196"/>
            <a:ext cx="2280910" cy="1306782"/>
          </a:xfrm>
          <a:prstGeom prst="rect">
            <a:avLst/>
          </a:prstGeom>
          <a:solidFill>
            <a:srgbClr val="0070C0">
              <a:alpha val="20000"/>
            </a:srgbClr>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32" name="直接箭头连接符 131"/>
          <p:cNvCxnSpPr/>
          <p:nvPr/>
        </p:nvCxnSpPr>
        <p:spPr bwMode="auto">
          <a:xfrm>
            <a:off x="7413698" y="3282979"/>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3" name="TextBox 378"/>
          <p:cNvSpPr txBox="1"/>
          <p:nvPr/>
        </p:nvSpPr>
        <p:spPr>
          <a:xfrm>
            <a:off x="6923276" y="3345220"/>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4" name="TextBox 382"/>
          <p:cNvSpPr txBox="1"/>
          <p:nvPr/>
        </p:nvSpPr>
        <p:spPr>
          <a:xfrm>
            <a:off x="8150572" y="4052889"/>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5" name="TextBox 383"/>
          <p:cNvSpPr txBox="1"/>
          <p:nvPr/>
        </p:nvSpPr>
        <p:spPr>
          <a:xfrm>
            <a:off x="7280707" y="2954498"/>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6" name="TextBox 384"/>
          <p:cNvSpPr txBox="1"/>
          <p:nvPr/>
        </p:nvSpPr>
        <p:spPr>
          <a:xfrm rot="18216794">
            <a:off x="7335265" y="3536980"/>
            <a:ext cx="292388" cy="659796"/>
          </a:xfrm>
          <a:prstGeom prst="rect">
            <a:avLst/>
          </a:prstGeom>
          <a:noFill/>
        </p:spPr>
        <p:txBody>
          <a:bodyPr vert="eaVert" wrap="non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37" name="TextBox 385"/>
          <p:cNvSpPr txBox="1"/>
          <p:nvPr/>
        </p:nvSpPr>
        <p:spPr>
          <a:xfrm>
            <a:off x="8141960" y="3353859"/>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38" name="直接箭头连接符 137"/>
          <p:cNvCxnSpPr/>
          <p:nvPr/>
        </p:nvCxnSpPr>
        <p:spPr bwMode="auto">
          <a:xfrm>
            <a:off x="7176951" y="3510512"/>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39" name="TextBox 384"/>
          <p:cNvSpPr txBox="1"/>
          <p:nvPr/>
        </p:nvSpPr>
        <p:spPr>
          <a:xfrm rot="18216794">
            <a:off x="9637132" y="3535700"/>
            <a:ext cx="292388" cy="673704"/>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40" name="直接箭头连接符 139"/>
          <p:cNvCxnSpPr/>
          <p:nvPr/>
        </p:nvCxnSpPr>
        <p:spPr bwMode="auto">
          <a:xfrm>
            <a:off x="9470282" y="3510512"/>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41" name="直接箭头连接符 140"/>
          <p:cNvCxnSpPr/>
          <p:nvPr/>
        </p:nvCxnSpPr>
        <p:spPr bwMode="auto">
          <a:xfrm>
            <a:off x="7413698" y="4862257"/>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42" name="TextBox 378"/>
          <p:cNvSpPr txBox="1"/>
          <p:nvPr/>
        </p:nvSpPr>
        <p:spPr>
          <a:xfrm>
            <a:off x="6923276" y="492449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3" name="TextBox 382"/>
          <p:cNvSpPr txBox="1"/>
          <p:nvPr/>
        </p:nvSpPr>
        <p:spPr>
          <a:xfrm>
            <a:off x="8150572" y="5632167"/>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4" name="TextBox 383"/>
          <p:cNvSpPr txBox="1"/>
          <p:nvPr/>
        </p:nvSpPr>
        <p:spPr>
          <a:xfrm>
            <a:off x="7280707" y="4533777"/>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5" name="TextBox 385"/>
          <p:cNvSpPr txBox="1"/>
          <p:nvPr/>
        </p:nvSpPr>
        <p:spPr>
          <a:xfrm>
            <a:off x="8141960" y="4933136"/>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46" name="TextBox 384"/>
          <p:cNvSpPr txBox="1"/>
          <p:nvPr/>
        </p:nvSpPr>
        <p:spPr>
          <a:xfrm rot="18216794">
            <a:off x="7339501" y="5108721"/>
            <a:ext cx="292388" cy="663381"/>
          </a:xfrm>
          <a:prstGeom prst="rect">
            <a:avLst/>
          </a:prstGeom>
          <a:noFill/>
        </p:spPr>
        <p:txBody>
          <a:bodyPr vert="eaVert" wrap="square" rtlCol="0">
            <a:spAutoFit/>
          </a:bodyPr>
          <a:lstStyle/>
          <a:p>
            <a:pPr algn="ctr"/>
            <a:r>
              <a:rPr sz="700">
                <a:solidFill>
                  <a:schemeClr val="bg1"/>
                </a:solidFill>
              </a:rPr>
              <a:t>Asynchronous</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47" name="直接箭头连接符 146"/>
          <p:cNvCxnSpPr/>
          <p:nvPr/>
        </p:nvCxnSpPr>
        <p:spPr bwMode="auto">
          <a:xfrm>
            <a:off x="7176951" y="5081229"/>
            <a:ext cx="891453" cy="59205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cxnSp>
        <p:nvCxnSpPr>
          <p:cNvPr id="148" name="直接箭头连接符 147"/>
          <p:cNvCxnSpPr/>
          <p:nvPr/>
        </p:nvCxnSpPr>
        <p:spPr bwMode="auto">
          <a:xfrm>
            <a:off x="9698971" y="4862257"/>
            <a:ext cx="689088" cy="0"/>
          </a:xfrm>
          <a:prstGeom prst="straightConnector1">
            <a:avLst/>
          </a:prstGeom>
          <a:solidFill>
            <a:schemeClr val="accent1"/>
          </a:solidFill>
          <a:ln w="9525" cap="flat" cmpd="sng" algn="ctr">
            <a:solidFill>
              <a:srgbClr val="FFC000"/>
            </a:solidFill>
            <a:prstDash val="solid"/>
            <a:round/>
            <a:headEnd type="none" w="med" len="med"/>
            <a:tailEnd type="arrow"/>
          </a:ln>
          <a:effectLst/>
        </p:spPr>
      </p:cxnSp>
      <p:sp>
        <p:nvSpPr>
          <p:cNvPr id="149" name="TextBox 378"/>
          <p:cNvSpPr txBox="1"/>
          <p:nvPr/>
        </p:nvSpPr>
        <p:spPr>
          <a:xfrm>
            <a:off x="9208548" y="4924499"/>
            <a:ext cx="472310" cy="230742"/>
          </a:xfrm>
          <a:prstGeom prst="rect">
            <a:avLst/>
          </a:prstGeom>
          <a:noFill/>
        </p:spPr>
        <p:txBody>
          <a:bodyPr wrap="square" rtlCol="0">
            <a:spAutoFit/>
          </a:bodyPr>
          <a:lstStyle/>
          <a:p>
            <a:pPr algn="ctr"/>
            <a:r>
              <a:rPr sz="900">
                <a:solidFill>
                  <a:schemeClr val="bg1"/>
                </a:solidFill>
              </a:rPr>
              <a:t>A</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0" name="TextBox 382"/>
          <p:cNvSpPr txBox="1"/>
          <p:nvPr/>
        </p:nvSpPr>
        <p:spPr>
          <a:xfrm>
            <a:off x="10435844" y="5632167"/>
            <a:ext cx="472310" cy="230742"/>
          </a:xfrm>
          <a:prstGeom prst="rect">
            <a:avLst/>
          </a:prstGeom>
          <a:noFill/>
        </p:spPr>
        <p:txBody>
          <a:bodyPr wrap="square" rtlCol="0">
            <a:spAutoFit/>
          </a:bodyPr>
          <a:lstStyle/>
          <a:p>
            <a:pPr algn="ctr"/>
            <a:r>
              <a:rPr sz="900">
                <a:solidFill>
                  <a:schemeClr val="bg1"/>
                </a:solidFill>
              </a:rPr>
              <a:t>C</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1" name="TextBox 383"/>
          <p:cNvSpPr txBox="1"/>
          <p:nvPr/>
        </p:nvSpPr>
        <p:spPr>
          <a:xfrm>
            <a:off x="9565978" y="4533777"/>
            <a:ext cx="870684" cy="307657"/>
          </a:xfrm>
          <a:prstGeom prst="rect">
            <a:avLst/>
          </a:prstGeom>
          <a:noFill/>
        </p:spPr>
        <p:txBody>
          <a:bodyPr wrap="square" rtlCol="0">
            <a:spAutoFit/>
          </a:bodyPr>
          <a:lstStyle/>
          <a:p>
            <a:pPr algn="ctr"/>
            <a:r>
              <a:rPr sz="700">
                <a:solidFill>
                  <a:schemeClr val="bg1"/>
                </a:solidFill>
              </a:rPr>
              <a:t>Synchronous</a:t>
            </a:r>
          </a:p>
          <a:p>
            <a:pPr algn="ctr"/>
            <a:r>
              <a:rPr sz="700">
                <a:solidFill>
                  <a:schemeClr val="bg1"/>
                </a:solidFill>
              </a:rPr>
              <a:t>HyperMetro</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2" name="TextBox 385"/>
          <p:cNvSpPr txBox="1"/>
          <p:nvPr/>
        </p:nvSpPr>
        <p:spPr>
          <a:xfrm>
            <a:off x="10427232" y="4933136"/>
            <a:ext cx="472310" cy="230742"/>
          </a:xfrm>
          <a:prstGeom prst="rect">
            <a:avLst/>
          </a:prstGeom>
          <a:noFill/>
        </p:spPr>
        <p:txBody>
          <a:bodyPr wrap="square" rtlCol="0">
            <a:spAutoFit/>
          </a:bodyPr>
          <a:lstStyle/>
          <a:p>
            <a:pPr algn="ctr"/>
            <a:r>
              <a:rPr sz="900">
                <a:solidFill>
                  <a:schemeClr val="bg1"/>
                </a:solidFill>
              </a:rPr>
              <a:t>B</a:t>
            </a:r>
            <a:endParaRPr lang="zh-CN" altLang="en-US" sz="9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3" name="TextBox 384"/>
          <p:cNvSpPr txBox="1"/>
          <p:nvPr/>
        </p:nvSpPr>
        <p:spPr>
          <a:xfrm rot="18216794">
            <a:off x="9524257" y="5141860"/>
            <a:ext cx="400110" cy="659152"/>
          </a:xfrm>
          <a:prstGeom prst="rect">
            <a:avLst/>
          </a:prstGeom>
          <a:noFill/>
        </p:spPr>
        <p:txBody>
          <a:bodyPr vert="eaVert" wrap="square" rtlCol="0">
            <a:spAutoFit/>
          </a:bodyPr>
          <a:lstStyle/>
          <a:p>
            <a:pPr algn="ctr"/>
            <a:r>
              <a:rPr sz="700">
                <a:solidFill>
                  <a:schemeClr val="bg1"/>
                </a:solidFill>
              </a:rPr>
              <a:t>Asynchronous</a:t>
            </a:r>
          </a:p>
          <a:p>
            <a:pPr algn="ctr"/>
            <a:r>
              <a:rPr sz="700">
                <a:solidFill>
                  <a:schemeClr val="bg1"/>
                </a:solidFill>
              </a:rPr>
              <a:t>Standby</a:t>
            </a:r>
            <a:endParaRPr lang="zh-CN" altLang="en-US" sz="7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cxnSp>
        <p:nvCxnSpPr>
          <p:cNvPr id="154" name="直接箭头连接符 153"/>
          <p:cNvCxnSpPr/>
          <p:nvPr/>
        </p:nvCxnSpPr>
        <p:spPr bwMode="auto">
          <a:xfrm>
            <a:off x="9462222" y="5081229"/>
            <a:ext cx="891453" cy="592050"/>
          </a:xfrm>
          <a:prstGeom prst="straightConnector1">
            <a:avLst/>
          </a:prstGeom>
          <a:solidFill>
            <a:schemeClr val="accent1"/>
          </a:solidFill>
          <a:ln w="9525" cap="flat" cmpd="sng" algn="ctr">
            <a:solidFill>
              <a:srgbClr val="FFC000"/>
            </a:solidFill>
            <a:prstDash val="dash"/>
            <a:round/>
            <a:headEnd type="none" w="med" len="med"/>
            <a:tailEnd type="arrow"/>
          </a:ln>
          <a:effectLst/>
        </p:spPr>
      </p:cxnSp>
      <p:sp>
        <p:nvSpPr>
          <p:cNvPr id="155" name="Freeform 27"/>
          <p:cNvSpPr>
            <a:spLocks noEditPoints="1"/>
          </p:cNvSpPr>
          <p:nvPr/>
        </p:nvSpPr>
        <p:spPr bwMode="auto">
          <a:xfrm rot="2041026">
            <a:off x="7353374" y="3615763"/>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56" name="TextBox 465"/>
          <p:cNvSpPr txBox="1"/>
          <p:nvPr/>
        </p:nvSpPr>
        <p:spPr>
          <a:xfrm rot="2030935">
            <a:off x="7341579" y="3640591"/>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grpSp>
        <p:nvGrpSpPr>
          <p:cNvPr id="157" name="组合 102"/>
          <p:cNvGrpSpPr/>
          <p:nvPr/>
        </p:nvGrpSpPr>
        <p:grpSpPr>
          <a:xfrm>
            <a:off x="7318081" y="3301548"/>
            <a:ext cx="3180520" cy="1798888"/>
            <a:chOff x="1952424" y="3079317"/>
            <a:chExt cx="5415713" cy="2111008"/>
          </a:xfrm>
        </p:grpSpPr>
        <p:pic>
          <p:nvPicPr>
            <p:cNvPr id="158" name="Picture 1305" descr="图片4"/>
            <p:cNvPicPr>
              <a:picLocks noChangeAspect="1" noChangeArrowheads="1"/>
            </p:cNvPicPr>
            <p:nvPr/>
          </p:nvPicPr>
          <p:blipFill>
            <a:blip r:embed="rId8" cstate="print"/>
            <a:srcRect/>
            <a:stretch>
              <a:fillRect/>
            </a:stretch>
          </p:blipFill>
          <p:spPr bwMode="auto">
            <a:xfrm>
              <a:off x="1952424" y="3091809"/>
              <a:ext cx="315390" cy="245219"/>
            </a:xfrm>
            <a:prstGeom prst="rect">
              <a:avLst/>
            </a:prstGeom>
            <a:noFill/>
            <a:ln w="9525">
              <a:noFill/>
              <a:miter lim="800000"/>
              <a:headEnd/>
              <a:tailEnd/>
            </a:ln>
          </p:spPr>
        </p:pic>
        <p:pic>
          <p:nvPicPr>
            <p:cNvPr id="159" name="Picture 1305" descr="图片4"/>
            <p:cNvPicPr>
              <a:picLocks noChangeAspect="1" noChangeArrowheads="1"/>
            </p:cNvPicPr>
            <p:nvPr/>
          </p:nvPicPr>
          <p:blipFill>
            <a:blip r:embed="rId8" cstate="print"/>
            <a:srcRect/>
            <a:stretch>
              <a:fillRect/>
            </a:stretch>
          </p:blipFill>
          <p:spPr bwMode="auto">
            <a:xfrm>
              <a:off x="3161442" y="3079317"/>
              <a:ext cx="315389" cy="245219"/>
            </a:xfrm>
            <a:prstGeom prst="rect">
              <a:avLst/>
            </a:prstGeom>
            <a:noFill/>
            <a:ln w="9525">
              <a:noFill/>
              <a:miter lim="800000"/>
              <a:headEnd/>
              <a:tailEnd/>
            </a:ln>
          </p:spPr>
        </p:pic>
        <p:pic>
          <p:nvPicPr>
            <p:cNvPr id="160" name="Picture 64" descr="DVVDM_Ring"/>
            <p:cNvPicPr>
              <a:picLocks noChangeAspect="1" noChangeArrowheads="1"/>
            </p:cNvPicPr>
            <p:nvPr/>
          </p:nvPicPr>
          <p:blipFill>
            <a:blip r:embed="rId9" cstate="print"/>
            <a:srcRect/>
            <a:stretch>
              <a:fillRect/>
            </a:stretch>
          </p:blipFill>
          <p:spPr bwMode="auto">
            <a:xfrm>
              <a:off x="2256441" y="3105150"/>
              <a:ext cx="912217" cy="180975"/>
            </a:xfrm>
            <a:prstGeom prst="rect">
              <a:avLst/>
            </a:prstGeom>
            <a:noFill/>
            <a:ln w="9525">
              <a:noFill/>
              <a:miter lim="800000"/>
              <a:headEnd/>
              <a:tailEnd/>
            </a:ln>
          </p:spPr>
        </p:pic>
        <p:pic>
          <p:nvPicPr>
            <p:cNvPr id="161" name="Picture 1305" descr="图片4"/>
            <p:cNvPicPr>
              <a:picLocks noChangeAspect="1" noChangeArrowheads="1"/>
            </p:cNvPicPr>
            <p:nvPr/>
          </p:nvPicPr>
          <p:blipFill>
            <a:blip r:embed="rId8" cstate="print"/>
            <a:srcRect/>
            <a:stretch>
              <a:fillRect/>
            </a:stretch>
          </p:blipFill>
          <p:spPr bwMode="auto">
            <a:xfrm>
              <a:off x="1952424" y="4945106"/>
              <a:ext cx="315389" cy="245219"/>
            </a:xfrm>
            <a:prstGeom prst="rect">
              <a:avLst/>
            </a:prstGeom>
            <a:noFill/>
            <a:ln w="9525">
              <a:noFill/>
              <a:miter lim="800000"/>
              <a:headEnd/>
              <a:tailEnd/>
            </a:ln>
          </p:spPr>
        </p:pic>
        <p:pic>
          <p:nvPicPr>
            <p:cNvPr id="162" name="Picture 1305" descr="图片4"/>
            <p:cNvPicPr>
              <a:picLocks noChangeAspect="1" noChangeArrowheads="1"/>
            </p:cNvPicPr>
            <p:nvPr/>
          </p:nvPicPr>
          <p:blipFill>
            <a:blip r:embed="rId8" cstate="print"/>
            <a:srcRect/>
            <a:stretch>
              <a:fillRect/>
            </a:stretch>
          </p:blipFill>
          <p:spPr bwMode="auto">
            <a:xfrm>
              <a:off x="3161442" y="4932612"/>
              <a:ext cx="315389" cy="245219"/>
            </a:xfrm>
            <a:prstGeom prst="rect">
              <a:avLst/>
            </a:prstGeom>
            <a:noFill/>
            <a:ln w="9525">
              <a:noFill/>
              <a:miter lim="800000"/>
              <a:headEnd/>
              <a:tailEnd/>
            </a:ln>
          </p:spPr>
        </p:pic>
        <p:pic>
          <p:nvPicPr>
            <p:cNvPr id="163" name="Picture 64" descr="DVVDM_Ring"/>
            <p:cNvPicPr>
              <a:picLocks noChangeAspect="1" noChangeArrowheads="1"/>
            </p:cNvPicPr>
            <p:nvPr/>
          </p:nvPicPr>
          <p:blipFill>
            <a:blip r:embed="rId9" cstate="print"/>
            <a:srcRect/>
            <a:stretch>
              <a:fillRect/>
            </a:stretch>
          </p:blipFill>
          <p:spPr bwMode="auto">
            <a:xfrm>
              <a:off x="2256441" y="4958445"/>
              <a:ext cx="912217" cy="180975"/>
            </a:xfrm>
            <a:prstGeom prst="rect">
              <a:avLst/>
            </a:prstGeom>
            <a:noFill/>
            <a:ln w="9525">
              <a:noFill/>
              <a:miter lim="800000"/>
              <a:headEnd/>
              <a:tailEnd/>
            </a:ln>
          </p:spPr>
        </p:pic>
        <p:pic>
          <p:nvPicPr>
            <p:cNvPr id="165" name="Picture 1305" descr="图片4"/>
            <p:cNvPicPr>
              <a:picLocks noChangeAspect="1" noChangeArrowheads="1"/>
            </p:cNvPicPr>
            <p:nvPr/>
          </p:nvPicPr>
          <p:blipFill>
            <a:blip r:embed="rId8" cstate="print"/>
            <a:srcRect/>
            <a:stretch>
              <a:fillRect/>
            </a:stretch>
          </p:blipFill>
          <p:spPr bwMode="auto">
            <a:xfrm>
              <a:off x="5843728" y="4945106"/>
              <a:ext cx="315389" cy="245219"/>
            </a:xfrm>
            <a:prstGeom prst="rect">
              <a:avLst/>
            </a:prstGeom>
            <a:noFill/>
            <a:ln w="9525">
              <a:noFill/>
              <a:miter lim="800000"/>
              <a:headEnd/>
              <a:tailEnd/>
            </a:ln>
          </p:spPr>
        </p:pic>
        <p:pic>
          <p:nvPicPr>
            <p:cNvPr id="166" name="Picture 1305" descr="图片4"/>
            <p:cNvPicPr>
              <a:picLocks noChangeAspect="1" noChangeArrowheads="1"/>
            </p:cNvPicPr>
            <p:nvPr/>
          </p:nvPicPr>
          <p:blipFill>
            <a:blip r:embed="rId8" cstate="print"/>
            <a:srcRect/>
            <a:stretch>
              <a:fillRect/>
            </a:stretch>
          </p:blipFill>
          <p:spPr bwMode="auto">
            <a:xfrm>
              <a:off x="7052748" y="4932612"/>
              <a:ext cx="315389" cy="245219"/>
            </a:xfrm>
            <a:prstGeom prst="rect">
              <a:avLst/>
            </a:prstGeom>
            <a:noFill/>
            <a:ln w="9525">
              <a:noFill/>
              <a:miter lim="800000"/>
              <a:headEnd/>
              <a:tailEnd/>
            </a:ln>
          </p:spPr>
        </p:pic>
        <p:pic>
          <p:nvPicPr>
            <p:cNvPr id="167" name="Picture 64" descr="DVVDM_Ring"/>
            <p:cNvPicPr>
              <a:picLocks noChangeAspect="1" noChangeArrowheads="1"/>
            </p:cNvPicPr>
            <p:nvPr/>
          </p:nvPicPr>
          <p:blipFill>
            <a:blip r:embed="rId9" cstate="print"/>
            <a:srcRect/>
            <a:stretch>
              <a:fillRect/>
            </a:stretch>
          </p:blipFill>
          <p:spPr bwMode="auto">
            <a:xfrm>
              <a:off x="6147747" y="4958445"/>
              <a:ext cx="912218" cy="180975"/>
            </a:xfrm>
            <a:prstGeom prst="rect">
              <a:avLst/>
            </a:prstGeom>
            <a:noFill/>
            <a:ln w="9525">
              <a:noFill/>
              <a:miter lim="800000"/>
              <a:headEnd/>
              <a:tailEnd/>
            </a:ln>
          </p:spPr>
        </p:pic>
      </p:grpSp>
      <p:sp>
        <p:nvSpPr>
          <p:cNvPr id="168" name="Freeform 27"/>
          <p:cNvSpPr>
            <a:spLocks noEditPoints="1"/>
          </p:cNvSpPr>
          <p:nvPr/>
        </p:nvSpPr>
        <p:spPr bwMode="auto">
          <a:xfrm rot="2041026">
            <a:off x="9646705" y="3615763"/>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69" name="TextBox 465"/>
          <p:cNvSpPr txBox="1"/>
          <p:nvPr/>
        </p:nvSpPr>
        <p:spPr>
          <a:xfrm rot="2030935">
            <a:off x="9634911" y="3640591"/>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0" name="Freeform 27"/>
          <p:cNvSpPr>
            <a:spLocks noEditPoints="1"/>
          </p:cNvSpPr>
          <p:nvPr/>
        </p:nvSpPr>
        <p:spPr bwMode="auto">
          <a:xfrm rot="2041026">
            <a:off x="7353374" y="5186481"/>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1" name="TextBox 465"/>
          <p:cNvSpPr txBox="1"/>
          <p:nvPr/>
        </p:nvSpPr>
        <p:spPr>
          <a:xfrm rot="2030935">
            <a:off x="7341579" y="5211309"/>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2" name="Freeform 27"/>
          <p:cNvSpPr>
            <a:spLocks noEditPoints="1"/>
          </p:cNvSpPr>
          <p:nvPr/>
        </p:nvSpPr>
        <p:spPr bwMode="auto">
          <a:xfrm rot="2041026">
            <a:off x="9638646" y="5186481"/>
            <a:ext cx="428954" cy="194800"/>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10253F"/>
          </a:solidFill>
          <a:ln w="9525">
            <a:noFill/>
            <a:round/>
            <a:headEnd/>
            <a:tailEnd/>
          </a:ln>
        </p:spPr>
        <p:txBody>
          <a:bodyPr vert="horz" wrap="square" lIns="121863" tIns="60931" rIns="121863" bIns="60931" numCol="1" anchor="t" anchorCtr="0" compatLnSpc="1">
            <a:prstTxWarp prst="textNoShape">
              <a:avLst/>
            </a:prstTxWarp>
          </a:bodyPr>
          <a:lstStyle/>
          <a:p>
            <a:pPr algn="ctr"/>
            <a:endParaRPr lang="zh-CN" altLang="en-US" sz="11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3" name="TextBox 465"/>
          <p:cNvSpPr txBox="1"/>
          <p:nvPr/>
        </p:nvSpPr>
        <p:spPr>
          <a:xfrm rot="2030935">
            <a:off x="9626850" y="5211309"/>
            <a:ext cx="425754" cy="184594"/>
          </a:xfrm>
          <a:prstGeom prst="rect">
            <a:avLst/>
          </a:prstGeom>
          <a:noFill/>
        </p:spPr>
        <p:txBody>
          <a:bodyPr wrap="square" rtlCol="0">
            <a:spAutoFit/>
          </a:bodyPr>
          <a:lstStyle/>
          <a:p>
            <a:pPr algn="ctr"/>
            <a:r>
              <a:rPr sz="600">
                <a:solidFill>
                  <a:schemeClr val="bg1"/>
                </a:solidFill>
              </a:rPr>
              <a:t>WAN</a:t>
            </a:r>
            <a:endParaRPr lang="zh-CN" altLang="en-US" sz="6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74" name="文本框 173"/>
          <p:cNvSpPr txBox="1"/>
          <p:nvPr/>
        </p:nvSpPr>
        <p:spPr>
          <a:xfrm>
            <a:off x="8451620" y="4235803"/>
            <a:ext cx="931736" cy="276891"/>
          </a:xfrm>
          <a:prstGeom prst="rect">
            <a:avLst/>
          </a:prstGeom>
          <a:noFill/>
          <a:ln>
            <a:noFill/>
          </a:ln>
        </p:spPr>
        <p:txBody>
          <a:bodyPr wrap="square" rtlCol="0">
            <a:spAutoFit/>
          </a:bodyPr>
          <a:lstStyle/>
          <a:p>
            <a:pPr algn="ctr" defTabSz="1218590" fontAlgn="base">
              <a:spcBef>
                <a:spcPct val="0"/>
              </a:spcBef>
              <a:spcAft>
                <a:spcPct val="0"/>
              </a:spcAft>
            </a:pPr>
            <a:r>
              <a:rPr sz="1200"/>
              <a:t>Parallel</a:t>
            </a:r>
          </a:p>
        </p:txBody>
      </p:sp>
      <p:sp>
        <p:nvSpPr>
          <p:cNvPr id="175" name="文本框 174"/>
          <p:cNvSpPr txBox="1"/>
          <p:nvPr/>
        </p:nvSpPr>
        <p:spPr>
          <a:xfrm>
            <a:off x="7904702" y="2644359"/>
            <a:ext cx="2000962" cy="276891"/>
          </a:xfrm>
          <a:prstGeom prst="rect">
            <a:avLst/>
          </a:prstGeom>
          <a:noFill/>
          <a:ln>
            <a:noFill/>
          </a:ln>
        </p:spPr>
        <p:txBody>
          <a:bodyPr wrap="square" rtlCol="0">
            <a:spAutoFit/>
          </a:bodyPr>
          <a:lstStyle/>
          <a:p>
            <a:pPr algn="ctr" defTabSz="1218590" fontAlgn="base">
              <a:spcBef>
                <a:spcPct val="0"/>
              </a:spcBef>
              <a:spcAft>
                <a:spcPct val="0"/>
              </a:spcAft>
            </a:pPr>
            <a:r>
              <a:rPr sz="1200"/>
              <a:t>Serial</a:t>
            </a:r>
          </a:p>
        </p:txBody>
      </p:sp>
      <p:sp>
        <p:nvSpPr>
          <p:cNvPr id="176" name="24130480-0498-4d95-bd17-1bc8994229ad"/>
          <p:cNvSpPr>
            <a:spLocks/>
          </p:cNvSpPr>
          <p:nvPr/>
        </p:nvSpPr>
        <p:spPr bwMode="auto">
          <a:xfrm>
            <a:off x="4361816" y="2705278"/>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7" name="8c6dceb3-232f-40ef-99cf-400a13188281"/>
          <p:cNvSpPr txBox="1"/>
          <p:nvPr/>
        </p:nvSpPr>
        <p:spPr>
          <a:xfrm>
            <a:off x="4366730" y="2776919"/>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FC/IP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8" name="24130480-0498-4d95-bd17-1bc8994229ad"/>
          <p:cNvSpPr>
            <a:spLocks/>
          </p:cNvSpPr>
          <p:nvPr/>
        </p:nvSpPr>
        <p:spPr bwMode="auto">
          <a:xfrm>
            <a:off x="1334805" y="2705278"/>
            <a:ext cx="539243" cy="313702"/>
          </a:xfrm>
          <a:custGeom>
            <a:avLst/>
            <a:gdLst>
              <a:gd name="T0" fmla="*/ 341 w 727"/>
              <a:gd name="T1" fmla="*/ 0 h 482"/>
              <a:gd name="T2" fmla="*/ 374 w 727"/>
              <a:gd name="T3" fmla="*/ 3 h 482"/>
              <a:gd name="T4" fmla="*/ 407 w 727"/>
              <a:gd name="T5" fmla="*/ 11 h 482"/>
              <a:gd name="T6" fmla="*/ 438 w 727"/>
              <a:gd name="T7" fmla="*/ 23 h 482"/>
              <a:gd name="T8" fmla="*/ 465 w 727"/>
              <a:gd name="T9" fmla="*/ 38 h 482"/>
              <a:gd name="T10" fmla="*/ 491 w 727"/>
              <a:gd name="T11" fmla="*/ 58 h 482"/>
              <a:gd name="T12" fmla="*/ 513 w 727"/>
              <a:gd name="T13" fmla="*/ 82 h 482"/>
              <a:gd name="T14" fmla="*/ 531 w 727"/>
              <a:gd name="T15" fmla="*/ 109 h 482"/>
              <a:gd name="T16" fmla="*/ 546 w 727"/>
              <a:gd name="T17" fmla="*/ 139 h 482"/>
              <a:gd name="T18" fmla="*/ 553 w 727"/>
              <a:gd name="T19" fmla="*/ 139 h 482"/>
              <a:gd name="T20" fmla="*/ 571 w 727"/>
              <a:gd name="T21" fmla="*/ 139 h 482"/>
              <a:gd name="T22" fmla="*/ 604 w 727"/>
              <a:gd name="T23" fmla="*/ 146 h 482"/>
              <a:gd name="T24" fmla="*/ 635 w 727"/>
              <a:gd name="T25" fmla="*/ 159 h 482"/>
              <a:gd name="T26" fmla="*/ 663 w 727"/>
              <a:gd name="T27" fmla="*/ 177 h 482"/>
              <a:gd name="T28" fmla="*/ 686 w 727"/>
              <a:gd name="T29" fmla="*/ 201 h 482"/>
              <a:gd name="T30" fmla="*/ 705 w 727"/>
              <a:gd name="T31" fmla="*/ 228 h 482"/>
              <a:gd name="T32" fmla="*/ 719 w 727"/>
              <a:gd name="T33" fmla="*/ 259 h 482"/>
              <a:gd name="T34" fmla="*/ 725 w 727"/>
              <a:gd name="T35" fmla="*/ 292 h 482"/>
              <a:gd name="T36" fmla="*/ 727 w 727"/>
              <a:gd name="T37" fmla="*/ 310 h 482"/>
              <a:gd name="T38" fmla="*/ 723 w 727"/>
              <a:gd name="T39" fmla="*/ 345 h 482"/>
              <a:gd name="T40" fmla="*/ 712 w 727"/>
              <a:gd name="T41" fmla="*/ 378 h 482"/>
              <a:gd name="T42" fmla="*/ 697 w 727"/>
              <a:gd name="T43" fmla="*/ 407 h 482"/>
              <a:gd name="T44" fmla="*/ 675 w 727"/>
              <a:gd name="T45" fmla="*/ 433 h 482"/>
              <a:gd name="T46" fmla="*/ 650 w 727"/>
              <a:gd name="T47" fmla="*/ 453 h 482"/>
              <a:gd name="T48" fmla="*/ 621 w 727"/>
              <a:gd name="T49" fmla="*/ 470 h 482"/>
              <a:gd name="T50" fmla="*/ 588 w 727"/>
              <a:gd name="T51" fmla="*/ 480 h 482"/>
              <a:gd name="T52" fmla="*/ 553 w 727"/>
              <a:gd name="T53" fmla="*/ 482 h 482"/>
              <a:gd name="T54" fmla="*/ 143 w 727"/>
              <a:gd name="T55" fmla="*/ 482 h 482"/>
              <a:gd name="T56" fmla="*/ 114 w 727"/>
              <a:gd name="T57" fmla="*/ 480 h 482"/>
              <a:gd name="T58" fmla="*/ 88 w 727"/>
              <a:gd name="T59" fmla="*/ 471 h 482"/>
              <a:gd name="T60" fmla="*/ 63 w 727"/>
              <a:gd name="T61" fmla="*/ 459 h 482"/>
              <a:gd name="T62" fmla="*/ 43 w 727"/>
              <a:gd name="T63" fmla="*/ 440 h 482"/>
              <a:gd name="T64" fmla="*/ 24 w 727"/>
              <a:gd name="T65" fmla="*/ 420 h 482"/>
              <a:gd name="T66" fmla="*/ 11 w 727"/>
              <a:gd name="T67" fmla="*/ 395 h 482"/>
              <a:gd name="T68" fmla="*/ 2 w 727"/>
              <a:gd name="T69" fmla="*/ 369 h 482"/>
              <a:gd name="T70" fmla="*/ 0 w 727"/>
              <a:gd name="T71" fmla="*/ 340 h 482"/>
              <a:gd name="T72" fmla="*/ 0 w 727"/>
              <a:gd name="T73" fmla="*/ 327 h 482"/>
              <a:gd name="T74" fmla="*/ 4 w 727"/>
              <a:gd name="T75" fmla="*/ 301 h 482"/>
              <a:gd name="T76" fmla="*/ 13 w 727"/>
              <a:gd name="T77" fmla="*/ 278 h 482"/>
              <a:gd name="T78" fmla="*/ 33 w 727"/>
              <a:gd name="T79" fmla="*/ 246 h 482"/>
              <a:gd name="T80" fmla="*/ 72 w 727"/>
              <a:gd name="T81" fmla="*/ 215 h 482"/>
              <a:gd name="T82" fmla="*/ 96 w 727"/>
              <a:gd name="T83" fmla="*/ 204 h 482"/>
              <a:gd name="T84" fmla="*/ 119 w 727"/>
              <a:gd name="T85" fmla="*/ 197 h 482"/>
              <a:gd name="T86" fmla="*/ 123 w 727"/>
              <a:gd name="T87" fmla="*/ 177 h 482"/>
              <a:gd name="T88" fmla="*/ 136 w 727"/>
              <a:gd name="T89" fmla="*/ 139 h 482"/>
              <a:gd name="T90" fmla="*/ 154 w 727"/>
              <a:gd name="T91" fmla="*/ 102 h 482"/>
              <a:gd name="T92" fmla="*/ 178 w 727"/>
              <a:gd name="T93" fmla="*/ 71 h 482"/>
              <a:gd name="T94" fmla="*/ 207 w 727"/>
              <a:gd name="T95" fmla="*/ 45 h 482"/>
              <a:gd name="T96" fmla="*/ 240 w 727"/>
              <a:gd name="T97" fmla="*/ 23 h 482"/>
              <a:gd name="T98" fmla="*/ 279 w 727"/>
              <a:gd name="T99" fmla="*/ 9 h 482"/>
              <a:gd name="T100" fmla="*/ 319 w 727"/>
              <a:gd name="T101" fmla="*/ 1 h 482"/>
              <a:gd name="T102" fmla="*/ 341 w 727"/>
              <a:gd name="T10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482">
                <a:moveTo>
                  <a:pt x="341" y="0"/>
                </a:moveTo>
                <a:lnTo>
                  <a:pt x="341" y="0"/>
                </a:lnTo>
                <a:lnTo>
                  <a:pt x="357" y="1"/>
                </a:lnTo>
                <a:lnTo>
                  <a:pt x="374" y="3"/>
                </a:lnTo>
                <a:lnTo>
                  <a:pt x="390" y="5"/>
                </a:lnTo>
                <a:lnTo>
                  <a:pt x="407" y="11"/>
                </a:lnTo>
                <a:lnTo>
                  <a:pt x="421" y="16"/>
                </a:lnTo>
                <a:lnTo>
                  <a:pt x="438" y="23"/>
                </a:lnTo>
                <a:lnTo>
                  <a:pt x="450" y="31"/>
                </a:lnTo>
                <a:lnTo>
                  <a:pt x="465" y="38"/>
                </a:lnTo>
                <a:lnTo>
                  <a:pt x="478" y="49"/>
                </a:lnTo>
                <a:lnTo>
                  <a:pt x="491" y="58"/>
                </a:lnTo>
                <a:lnTo>
                  <a:pt x="502" y="71"/>
                </a:lnTo>
                <a:lnTo>
                  <a:pt x="513" y="82"/>
                </a:lnTo>
                <a:lnTo>
                  <a:pt x="522" y="95"/>
                </a:lnTo>
                <a:lnTo>
                  <a:pt x="531" y="109"/>
                </a:lnTo>
                <a:lnTo>
                  <a:pt x="538" y="124"/>
                </a:lnTo>
                <a:lnTo>
                  <a:pt x="546" y="139"/>
                </a:lnTo>
                <a:lnTo>
                  <a:pt x="546" y="139"/>
                </a:lnTo>
                <a:lnTo>
                  <a:pt x="553" y="139"/>
                </a:lnTo>
                <a:lnTo>
                  <a:pt x="553" y="139"/>
                </a:lnTo>
                <a:lnTo>
                  <a:pt x="571" y="139"/>
                </a:lnTo>
                <a:lnTo>
                  <a:pt x="588" y="142"/>
                </a:lnTo>
                <a:lnTo>
                  <a:pt x="604" y="146"/>
                </a:lnTo>
                <a:lnTo>
                  <a:pt x="621" y="151"/>
                </a:lnTo>
                <a:lnTo>
                  <a:pt x="635" y="159"/>
                </a:lnTo>
                <a:lnTo>
                  <a:pt x="650" y="168"/>
                </a:lnTo>
                <a:lnTo>
                  <a:pt x="663" y="177"/>
                </a:lnTo>
                <a:lnTo>
                  <a:pt x="675" y="188"/>
                </a:lnTo>
                <a:lnTo>
                  <a:pt x="686" y="201"/>
                </a:lnTo>
                <a:lnTo>
                  <a:pt x="697" y="213"/>
                </a:lnTo>
                <a:lnTo>
                  <a:pt x="705" y="228"/>
                </a:lnTo>
                <a:lnTo>
                  <a:pt x="712" y="243"/>
                </a:lnTo>
                <a:lnTo>
                  <a:pt x="719" y="259"/>
                </a:lnTo>
                <a:lnTo>
                  <a:pt x="723" y="276"/>
                </a:lnTo>
                <a:lnTo>
                  <a:pt x="725" y="292"/>
                </a:lnTo>
                <a:lnTo>
                  <a:pt x="727" y="310"/>
                </a:lnTo>
                <a:lnTo>
                  <a:pt x="727" y="310"/>
                </a:lnTo>
                <a:lnTo>
                  <a:pt x="725" y="329"/>
                </a:lnTo>
                <a:lnTo>
                  <a:pt x="723" y="345"/>
                </a:lnTo>
                <a:lnTo>
                  <a:pt x="719" y="362"/>
                </a:lnTo>
                <a:lnTo>
                  <a:pt x="712" y="378"/>
                </a:lnTo>
                <a:lnTo>
                  <a:pt x="705" y="393"/>
                </a:lnTo>
                <a:lnTo>
                  <a:pt x="697" y="407"/>
                </a:lnTo>
                <a:lnTo>
                  <a:pt x="686" y="420"/>
                </a:lnTo>
                <a:lnTo>
                  <a:pt x="675" y="433"/>
                </a:lnTo>
                <a:lnTo>
                  <a:pt x="663" y="444"/>
                </a:lnTo>
                <a:lnTo>
                  <a:pt x="650" y="453"/>
                </a:lnTo>
                <a:lnTo>
                  <a:pt x="635" y="462"/>
                </a:lnTo>
                <a:lnTo>
                  <a:pt x="621" y="470"/>
                </a:lnTo>
                <a:lnTo>
                  <a:pt x="604" y="475"/>
                </a:lnTo>
                <a:lnTo>
                  <a:pt x="588" y="480"/>
                </a:lnTo>
                <a:lnTo>
                  <a:pt x="571" y="482"/>
                </a:lnTo>
                <a:lnTo>
                  <a:pt x="553" y="482"/>
                </a:lnTo>
                <a:lnTo>
                  <a:pt x="143" y="482"/>
                </a:lnTo>
                <a:lnTo>
                  <a:pt x="143" y="482"/>
                </a:lnTo>
                <a:lnTo>
                  <a:pt x="129" y="482"/>
                </a:lnTo>
                <a:lnTo>
                  <a:pt x="114" y="480"/>
                </a:lnTo>
                <a:lnTo>
                  <a:pt x="101" y="477"/>
                </a:lnTo>
                <a:lnTo>
                  <a:pt x="88" y="471"/>
                </a:lnTo>
                <a:lnTo>
                  <a:pt x="75" y="466"/>
                </a:lnTo>
                <a:lnTo>
                  <a:pt x="63" y="459"/>
                </a:lnTo>
                <a:lnTo>
                  <a:pt x="52" y="449"/>
                </a:lnTo>
                <a:lnTo>
                  <a:pt x="43" y="440"/>
                </a:lnTo>
                <a:lnTo>
                  <a:pt x="33" y="431"/>
                </a:lnTo>
                <a:lnTo>
                  <a:pt x="24" y="420"/>
                </a:lnTo>
                <a:lnTo>
                  <a:pt x="17" y="407"/>
                </a:lnTo>
                <a:lnTo>
                  <a:pt x="11" y="395"/>
                </a:lnTo>
                <a:lnTo>
                  <a:pt x="6" y="382"/>
                </a:lnTo>
                <a:lnTo>
                  <a:pt x="2" y="369"/>
                </a:lnTo>
                <a:lnTo>
                  <a:pt x="0" y="354"/>
                </a:lnTo>
                <a:lnTo>
                  <a:pt x="0" y="340"/>
                </a:lnTo>
                <a:lnTo>
                  <a:pt x="0" y="340"/>
                </a:lnTo>
                <a:lnTo>
                  <a:pt x="0" y="327"/>
                </a:lnTo>
                <a:lnTo>
                  <a:pt x="2" y="314"/>
                </a:lnTo>
                <a:lnTo>
                  <a:pt x="4" y="301"/>
                </a:lnTo>
                <a:lnTo>
                  <a:pt x="10" y="288"/>
                </a:lnTo>
                <a:lnTo>
                  <a:pt x="13" y="278"/>
                </a:lnTo>
                <a:lnTo>
                  <a:pt x="21" y="267"/>
                </a:lnTo>
                <a:lnTo>
                  <a:pt x="33" y="246"/>
                </a:lnTo>
                <a:lnTo>
                  <a:pt x="52" y="228"/>
                </a:lnTo>
                <a:lnTo>
                  <a:pt x="72" y="215"/>
                </a:lnTo>
                <a:lnTo>
                  <a:pt x="83" y="208"/>
                </a:lnTo>
                <a:lnTo>
                  <a:pt x="96" y="204"/>
                </a:lnTo>
                <a:lnTo>
                  <a:pt x="108" y="201"/>
                </a:lnTo>
                <a:lnTo>
                  <a:pt x="119" y="197"/>
                </a:lnTo>
                <a:lnTo>
                  <a:pt x="119" y="197"/>
                </a:lnTo>
                <a:lnTo>
                  <a:pt x="123" y="177"/>
                </a:lnTo>
                <a:lnTo>
                  <a:pt x="129" y="157"/>
                </a:lnTo>
                <a:lnTo>
                  <a:pt x="136" y="139"/>
                </a:lnTo>
                <a:lnTo>
                  <a:pt x="143" y="120"/>
                </a:lnTo>
                <a:lnTo>
                  <a:pt x="154" y="102"/>
                </a:lnTo>
                <a:lnTo>
                  <a:pt x="165" y="85"/>
                </a:lnTo>
                <a:lnTo>
                  <a:pt x="178" y="71"/>
                </a:lnTo>
                <a:lnTo>
                  <a:pt x="193" y="58"/>
                </a:lnTo>
                <a:lnTo>
                  <a:pt x="207" y="45"/>
                </a:lnTo>
                <a:lnTo>
                  <a:pt x="224" y="32"/>
                </a:lnTo>
                <a:lnTo>
                  <a:pt x="240" y="23"/>
                </a:lnTo>
                <a:lnTo>
                  <a:pt x="258" y="16"/>
                </a:lnTo>
                <a:lnTo>
                  <a:pt x="279" y="9"/>
                </a:lnTo>
                <a:lnTo>
                  <a:pt x="299" y="3"/>
                </a:lnTo>
                <a:lnTo>
                  <a:pt x="319" y="1"/>
                </a:lnTo>
                <a:lnTo>
                  <a:pt x="341" y="0"/>
                </a:lnTo>
                <a:lnTo>
                  <a:pt x="341" y="0"/>
                </a:lnTo>
                <a:close/>
              </a:path>
            </a:pathLst>
          </a:custGeom>
          <a:solidFill>
            <a:schemeClr val="tx1"/>
          </a:solidFill>
          <a:ln>
            <a:noFill/>
          </a:ln>
          <a:effectLst/>
        </p:spPr>
        <p:txBody>
          <a:bodyPr vert="horz" wrap="square" lIns="91404" tIns="45702" rIns="91404" bIns="45702" numCol="1" anchor="t" anchorCtr="0" compatLnSpc="1">
            <a:prstTxWarp prst="textNoShape">
              <a:avLst/>
            </a:prstTxWarp>
          </a:bodyPr>
          <a:lstStyle/>
          <a:p>
            <a:pPr defTabSz="914035" fontAlgn="base">
              <a:spcBef>
                <a:spcPct val="0"/>
              </a:spcBef>
              <a:spcAft>
                <a:spcPct val="0"/>
              </a:spcAft>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79" name="8c6dceb3-232f-40ef-99cf-400a13188281"/>
          <p:cNvSpPr txBox="1"/>
          <p:nvPr/>
        </p:nvSpPr>
        <p:spPr>
          <a:xfrm>
            <a:off x="1339721" y="2776919"/>
            <a:ext cx="534327" cy="215360"/>
          </a:xfrm>
          <a:prstGeom prst="rect">
            <a:avLst/>
          </a:prstGeom>
          <a:noFill/>
        </p:spPr>
        <p:txBody>
          <a:bodyPr wrap="square" lIns="0" tIns="0" rIns="0" bIns="0" rtlCol="0">
            <a:spAutoFit/>
          </a:bodyPr>
          <a:lstStyle/>
          <a:p>
            <a:pPr algn="ctr" defTabSz="914035" fontAlgn="base">
              <a:spcBef>
                <a:spcPct val="0"/>
              </a:spcBef>
              <a:spcAft>
                <a:spcPct val="0"/>
              </a:spcAft>
              <a:defRPr/>
            </a:pPr>
            <a:r>
              <a:rPr sz="700">
                <a:solidFill>
                  <a:schemeClr val="bg1"/>
                </a:solidFill>
              </a:rPr>
              <a:t>FC/IP</a:t>
            </a:r>
          </a:p>
          <a:p>
            <a:pPr algn="ctr" defTabSz="914035" fontAlgn="base">
              <a:spcBef>
                <a:spcPct val="0"/>
              </a:spcBef>
              <a:spcAft>
                <a:spcPct val="0"/>
              </a:spcAft>
              <a:defRPr/>
            </a:pPr>
            <a:r>
              <a:rPr sz="700">
                <a:solidFill>
                  <a:schemeClr val="bg1"/>
                </a:solidFill>
              </a:rPr>
              <a:t>Network</a:t>
            </a:r>
            <a:endParaRPr lang="zh-CN" altLang="en-US" sz="700"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0" name="1dfd27ca-5391-445e-9540-2139323b8547"/>
          <p:cNvSpPr/>
          <p:nvPr/>
        </p:nvSpPr>
        <p:spPr bwMode="auto">
          <a:xfrm>
            <a:off x="1867625" y="3632114"/>
            <a:ext cx="721698" cy="343431"/>
          </a:xfrm>
          <a:prstGeom prst="leftRightArrow">
            <a:avLst/>
          </a:prstGeom>
          <a:solidFill>
            <a:schemeClr val="bg1">
              <a:alpha val="60000"/>
            </a:schemeClr>
          </a:solidFill>
          <a:ln w="38100">
            <a:noFill/>
          </a:ln>
          <a:effectLst/>
        </p:spPr>
        <p:txBody>
          <a:bodyPr vert="horz" wrap="square" lIns="91404" tIns="45702" rIns="91404" bIns="45702" numCol="1" rtlCol="0" anchor="t" anchorCtr="0" compatLnSpc="1">
            <a:prstTxWarp prst="textNoShape">
              <a:avLst/>
            </a:prstTxWarp>
          </a:bodyPr>
          <a:lstStyle/>
          <a:p>
            <a:pPr defTabSz="913852"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4" name="d8ab8001-46c9-4cee-801b-96f480d76ca3"/>
          <p:cNvSpPr/>
          <p:nvPr/>
        </p:nvSpPr>
        <p:spPr bwMode="auto">
          <a:xfrm>
            <a:off x="4737874" y="3702181"/>
            <a:ext cx="196610" cy="210752"/>
          </a:xfrm>
          <a:prstGeom prst="can">
            <a:avLst/>
          </a:prstGeom>
          <a:solidFill>
            <a:srgbClr val="C0504D">
              <a:lumMod val="60000"/>
              <a:lumOff val="4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85" name="266b29e1-42f1-4fc4-a25c-90ce86fc20b2"/>
          <p:cNvSpPr/>
          <p:nvPr/>
        </p:nvSpPr>
        <p:spPr bwMode="auto">
          <a:xfrm>
            <a:off x="4510810" y="3697854"/>
            <a:ext cx="196610" cy="210752"/>
          </a:xfrm>
          <a:prstGeom prst="can">
            <a:avLst/>
          </a:prstGeom>
          <a:solidFill>
            <a:srgbClr val="7030A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04" tIns="45702" rIns="91404" bIns="45702" numCol="1" rtlCol="0" anchor="t" anchorCtr="0" compatLnSpc="1">
            <a:prstTxWarp prst="textNoShape">
              <a:avLst/>
            </a:prstTxWarp>
          </a:bodyPr>
          <a:lstStyle/>
          <a:p>
            <a:pPr defTabSz="914035" fontAlgn="base">
              <a:spcBef>
                <a:spcPct val="0"/>
              </a:spcBef>
              <a:spcAft>
                <a:spcPct val="0"/>
              </a:spcAft>
              <a:buClr>
                <a:srgbClr val="CC9900"/>
              </a:buClr>
              <a:buFont typeface="Wingdings" pitchFamily="2" charset="2"/>
              <a:buChar char="n"/>
              <a:defRPr/>
            </a:pPr>
            <a:endParaRPr lang="zh-CN" altLang="en-US" sz="1799" kern="0">
              <a:solidFill>
                <a:schemeClr val="bg1"/>
              </a:solidFill>
              <a:latin typeface="Arial" panose="02010600030101010101" pitchFamily="2" charset="-122"/>
              <a:ea typeface="等线" panose="02010600030101010101" pitchFamily="2" charset="-122"/>
              <a:cs typeface="Arial" pitchFamily="34" charset="0"/>
            </a:endParaRPr>
          </a:p>
        </p:txBody>
      </p:sp>
      <p:sp>
        <p:nvSpPr>
          <p:cNvPr id="16" name="矩形 15"/>
          <p:cNvSpPr/>
          <p:nvPr/>
        </p:nvSpPr>
        <p:spPr>
          <a:xfrm>
            <a:off x="2788788" y="5193978"/>
            <a:ext cx="153928" cy="83275"/>
          </a:xfrm>
          <a:custGeom>
            <a:avLst/>
            <a:gdLst>
              <a:gd name="connsiteX0" fmla="*/ 0 w 109538"/>
              <a:gd name="connsiteY0" fmla="*/ 0 h 78545"/>
              <a:gd name="connsiteX1" fmla="*/ 109538 w 109538"/>
              <a:gd name="connsiteY1" fmla="*/ 0 h 78545"/>
              <a:gd name="connsiteX2" fmla="*/ 109538 w 109538"/>
              <a:gd name="connsiteY2" fmla="*/ 78545 h 78545"/>
              <a:gd name="connsiteX3" fmla="*/ 0 w 109538"/>
              <a:gd name="connsiteY3" fmla="*/ 78545 h 78545"/>
              <a:gd name="connsiteX4" fmla="*/ 0 w 109538"/>
              <a:gd name="connsiteY4" fmla="*/ 0 h 78545"/>
              <a:gd name="connsiteX0" fmla="*/ 0 w 142875"/>
              <a:gd name="connsiteY0" fmla="*/ 1588 h 80133"/>
              <a:gd name="connsiteX1" fmla="*/ 142875 w 142875"/>
              <a:gd name="connsiteY1" fmla="*/ 0 h 80133"/>
              <a:gd name="connsiteX2" fmla="*/ 109538 w 142875"/>
              <a:gd name="connsiteY2" fmla="*/ 80133 h 80133"/>
              <a:gd name="connsiteX3" fmla="*/ 0 w 142875"/>
              <a:gd name="connsiteY3" fmla="*/ 80133 h 80133"/>
              <a:gd name="connsiteX4" fmla="*/ 0 w 142875"/>
              <a:gd name="connsiteY4" fmla="*/ 1588 h 80133"/>
              <a:gd name="connsiteX0" fmla="*/ 0 w 142875"/>
              <a:gd name="connsiteY0" fmla="*/ 1588 h 96008"/>
              <a:gd name="connsiteX1" fmla="*/ 142875 w 142875"/>
              <a:gd name="connsiteY1" fmla="*/ 0 h 96008"/>
              <a:gd name="connsiteX2" fmla="*/ 44451 w 142875"/>
              <a:gd name="connsiteY2" fmla="*/ 96008 h 96008"/>
              <a:gd name="connsiteX3" fmla="*/ 0 w 142875"/>
              <a:gd name="connsiteY3" fmla="*/ 80133 h 96008"/>
              <a:gd name="connsiteX4" fmla="*/ 0 w 142875"/>
              <a:gd name="connsiteY4" fmla="*/ 1588 h 96008"/>
              <a:gd name="connsiteX0" fmla="*/ 0 w 153988"/>
              <a:gd name="connsiteY0" fmla="*/ 1588 h 96008"/>
              <a:gd name="connsiteX1" fmla="*/ 153988 w 153988"/>
              <a:gd name="connsiteY1" fmla="*/ 0 h 96008"/>
              <a:gd name="connsiteX2" fmla="*/ 44451 w 153988"/>
              <a:gd name="connsiteY2" fmla="*/ 96008 h 96008"/>
              <a:gd name="connsiteX3" fmla="*/ 0 w 153988"/>
              <a:gd name="connsiteY3" fmla="*/ 80133 h 96008"/>
              <a:gd name="connsiteX4" fmla="*/ 0 w 153988"/>
              <a:gd name="connsiteY4" fmla="*/ 1588 h 96008"/>
              <a:gd name="connsiteX0" fmla="*/ 0 w 153988"/>
              <a:gd name="connsiteY0" fmla="*/ 1588 h 91245"/>
              <a:gd name="connsiteX1" fmla="*/ 153988 w 153988"/>
              <a:gd name="connsiteY1" fmla="*/ 0 h 91245"/>
              <a:gd name="connsiteX2" fmla="*/ 38101 w 153988"/>
              <a:gd name="connsiteY2" fmla="*/ 91245 h 91245"/>
              <a:gd name="connsiteX3" fmla="*/ 0 w 153988"/>
              <a:gd name="connsiteY3" fmla="*/ 80133 h 91245"/>
              <a:gd name="connsiteX4" fmla="*/ 0 w 153988"/>
              <a:gd name="connsiteY4" fmla="*/ 1588 h 91245"/>
              <a:gd name="connsiteX0" fmla="*/ 0 w 153988"/>
              <a:gd name="connsiteY0" fmla="*/ 1588 h 80133"/>
              <a:gd name="connsiteX1" fmla="*/ 153988 w 153988"/>
              <a:gd name="connsiteY1" fmla="*/ 0 h 80133"/>
              <a:gd name="connsiteX2" fmla="*/ 38101 w 153988"/>
              <a:gd name="connsiteY2" fmla="*/ 78545 h 80133"/>
              <a:gd name="connsiteX3" fmla="*/ 0 w 153988"/>
              <a:gd name="connsiteY3" fmla="*/ 80133 h 80133"/>
              <a:gd name="connsiteX4" fmla="*/ 0 w 153988"/>
              <a:gd name="connsiteY4" fmla="*/ 1588 h 80133"/>
              <a:gd name="connsiteX0" fmla="*/ 0 w 153988"/>
              <a:gd name="connsiteY0" fmla="*/ 1588 h 83307"/>
              <a:gd name="connsiteX1" fmla="*/ 153988 w 153988"/>
              <a:gd name="connsiteY1" fmla="*/ 0 h 83307"/>
              <a:gd name="connsiteX2" fmla="*/ 39689 w 153988"/>
              <a:gd name="connsiteY2" fmla="*/ 83307 h 83307"/>
              <a:gd name="connsiteX3" fmla="*/ 0 w 153988"/>
              <a:gd name="connsiteY3" fmla="*/ 80133 h 83307"/>
              <a:gd name="connsiteX4" fmla="*/ 0 w 153988"/>
              <a:gd name="connsiteY4" fmla="*/ 1588 h 83307"/>
              <a:gd name="connsiteX0" fmla="*/ 0 w 153988"/>
              <a:gd name="connsiteY0" fmla="*/ 1588 h 83308"/>
              <a:gd name="connsiteX1" fmla="*/ 153988 w 153988"/>
              <a:gd name="connsiteY1" fmla="*/ 0 h 83308"/>
              <a:gd name="connsiteX2" fmla="*/ 39689 w 153988"/>
              <a:gd name="connsiteY2" fmla="*/ 83307 h 83308"/>
              <a:gd name="connsiteX3" fmla="*/ 0 w 153988"/>
              <a:gd name="connsiteY3" fmla="*/ 83308 h 83308"/>
              <a:gd name="connsiteX4" fmla="*/ 0 w 153988"/>
              <a:gd name="connsiteY4" fmla="*/ 1588 h 8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88" h="83308">
                <a:moveTo>
                  <a:pt x="0" y="1588"/>
                </a:moveTo>
                <a:lnTo>
                  <a:pt x="153988" y="0"/>
                </a:lnTo>
                <a:lnTo>
                  <a:pt x="39689" y="83307"/>
                </a:lnTo>
                <a:lnTo>
                  <a:pt x="0" y="83308"/>
                </a:lnTo>
                <a:lnTo>
                  <a:pt x="0" y="1588"/>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189" name="矩形 15"/>
          <p:cNvSpPr/>
          <p:nvPr/>
        </p:nvSpPr>
        <p:spPr>
          <a:xfrm>
            <a:off x="2788788" y="5429799"/>
            <a:ext cx="153928" cy="83275"/>
          </a:xfrm>
          <a:custGeom>
            <a:avLst/>
            <a:gdLst>
              <a:gd name="connsiteX0" fmla="*/ 0 w 109538"/>
              <a:gd name="connsiteY0" fmla="*/ 0 h 78545"/>
              <a:gd name="connsiteX1" fmla="*/ 109538 w 109538"/>
              <a:gd name="connsiteY1" fmla="*/ 0 h 78545"/>
              <a:gd name="connsiteX2" fmla="*/ 109538 w 109538"/>
              <a:gd name="connsiteY2" fmla="*/ 78545 h 78545"/>
              <a:gd name="connsiteX3" fmla="*/ 0 w 109538"/>
              <a:gd name="connsiteY3" fmla="*/ 78545 h 78545"/>
              <a:gd name="connsiteX4" fmla="*/ 0 w 109538"/>
              <a:gd name="connsiteY4" fmla="*/ 0 h 78545"/>
              <a:gd name="connsiteX0" fmla="*/ 0 w 142875"/>
              <a:gd name="connsiteY0" fmla="*/ 1588 h 80133"/>
              <a:gd name="connsiteX1" fmla="*/ 142875 w 142875"/>
              <a:gd name="connsiteY1" fmla="*/ 0 h 80133"/>
              <a:gd name="connsiteX2" fmla="*/ 109538 w 142875"/>
              <a:gd name="connsiteY2" fmla="*/ 80133 h 80133"/>
              <a:gd name="connsiteX3" fmla="*/ 0 w 142875"/>
              <a:gd name="connsiteY3" fmla="*/ 80133 h 80133"/>
              <a:gd name="connsiteX4" fmla="*/ 0 w 142875"/>
              <a:gd name="connsiteY4" fmla="*/ 1588 h 80133"/>
              <a:gd name="connsiteX0" fmla="*/ 0 w 142875"/>
              <a:gd name="connsiteY0" fmla="*/ 1588 h 96008"/>
              <a:gd name="connsiteX1" fmla="*/ 142875 w 142875"/>
              <a:gd name="connsiteY1" fmla="*/ 0 h 96008"/>
              <a:gd name="connsiteX2" fmla="*/ 44451 w 142875"/>
              <a:gd name="connsiteY2" fmla="*/ 96008 h 96008"/>
              <a:gd name="connsiteX3" fmla="*/ 0 w 142875"/>
              <a:gd name="connsiteY3" fmla="*/ 80133 h 96008"/>
              <a:gd name="connsiteX4" fmla="*/ 0 w 142875"/>
              <a:gd name="connsiteY4" fmla="*/ 1588 h 96008"/>
              <a:gd name="connsiteX0" fmla="*/ 0 w 153988"/>
              <a:gd name="connsiteY0" fmla="*/ 1588 h 96008"/>
              <a:gd name="connsiteX1" fmla="*/ 153988 w 153988"/>
              <a:gd name="connsiteY1" fmla="*/ 0 h 96008"/>
              <a:gd name="connsiteX2" fmla="*/ 44451 w 153988"/>
              <a:gd name="connsiteY2" fmla="*/ 96008 h 96008"/>
              <a:gd name="connsiteX3" fmla="*/ 0 w 153988"/>
              <a:gd name="connsiteY3" fmla="*/ 80133 h 96008"/>
              <a:gd name="connsiteX4" fmla="*/ 0 w 153988"/>
              <a:gd name="connsiteY4" fmla="*/ 1588 h 96008"/>
              <a:gd name="connsiteX0" fmla="*/ 0 w 153988"/>
              <a:gd name="connsiteY0" fmla="*/ 1588 h 91245"/>
              <a:gd name="connsiteX1" fmla="*/ 153988 w 153988"/>
              <a:gd name="connsiteY1" fmla="*/ 0 h 91245"/>
              <a:gd name="connsiteX2" fmla="*/ 38101 w 153988"/>
              <a:gd name="connsiteY2" fmla="*/ 91245 h 91245"/>
              <a:gd name="connsiteX3" fmla="*/ 0 w 153988"/>
              <a:gd name="connsiteY3" fmla="*/ 80133 h 91245"/>
              <a:gd name="connsiteX4" fmla="*/ 0 w 153988"/>
              <a:gd name="connsiteY4" fmla="*/ 1588 h 91245"/>
              <a:gd name="connsiteX0" fmla="*/ 0 w 153988"/>
              <a:gd name="connsiteY0" fmla="*/ 1588 h 80133"/>
              <a:gd name="connsiteX1" fmla="*/ 153988 w 153988"/>
              <a:gd name="connsiteY1" fmla="*/ 0 h 80133"/>
              <a:gd name="connsiteX2" fmla="*/ 38101 w 153988"/>
              <a:gd name="connsiteY2" fmla="*/ 78545 h 80133"/>
              <a:gd name="connsiteX3" fmla="*/ 0 w 153988"/>
              <a:gd name="connsiteY3" fmla="*/ 80133 h 80133"/>
              <a:gd name="connsiteX4" fmla="*/ 0 w 153988"/>
              <a:gd name="connsiteY4" fmla="*/ 1588 h 80133"/>
              <a:gd name="connsiteX0" fmla="*/ 0 w 153988"/>
              <a:gd name="connsiteY0" fmla="*/ 1588 h 83307"/>
              <a:gd name="connsiteX1" fmla="*/ 153988 w 153988"/>
              <a:gd name="connsiteY1" fmla="*/ 0 h 83307"/>
              <a:gd name="connsiteX2" fmla="*/ 39689 w 153988"/>
              <a:gd name="connsiteY2" fmla="*/ 83307 h 83307"/>
              <a:gd name="connsiteX3" fmla="*/ 0 w 153988"/>
              <a:gd name="connsiteY3" fmla="*/ 80133 h 83307"/>
              <a:gd name="connsiteX4" fmla="*/ 0 w 153988"/>
              <a:gd name="connsiteY4" fmla="*/ 1588 h 83307"/>
              <a:gd name="connsiteX0" fmla="*/ 0 w 153988"/>
              <a:gd name="connsiteY0" fmla="*/ 1588 h 83308"/>
              <a:gd name="connsiteX1" fmla="*/ 153988 w 153988"/>
              <a:gd name="connsiteY1" fmla="*/ 0 h 83308"/>
              <a:gd name="connsiteX2" fmla="*/ 39689 w 153988"/>
              <a:gd name="connsiteY2" fmla="*/ 83307 h 83308"/>
              <a:gd name="connsiteX3" fmla="*/ 0 w 153988"/>
              <a:gd name="connsiteY3" fmla="*/ 83308 h 83308"/>
              <a:gd name="connsiteX4" fmla="*/ 0 w 153988"/>
              <a:gd name="connsiteY4" fmla="*/ 1588 h 8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88" h="83308">
                <a:moveTo>
                  <a:pt x="0" y="1588"/>
                </a:moveTo>
                <a:lnTo>
                  <a:pt x="153988" y="0"/>
                </a:lnTo>
                <a:lnTo>
                  <a:pt x="39689" y="83307"/>
                </a:lnTo>
                <a:lnTo>
                  <a:pt x="0" y="83308"/>
                </a:lnTo>
                <a:lnTo>
                  <a:pt x="0" y="1588"/>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194" name="矩形 193"/>
          <p:cNvSpPr/>
          <p:nvPr/>
        </p:nvSpPr>
        <p:spPr>
          <a:xfrm>
            <a:off x="3327751" y="5201464"/>
            <a:ext cx="153498" cy="83724"/>
          </a:xfrm>
          <a:custGeom>
            <a:avLst/>
            <a:gdLst>
              <a:gd name="connsiteX0" fmla="*/ 0 w 151971"/>
              <a:gd name="connsiteY0" fmla="*/ 0 h 75820"/>
              <a:gd name="connsiteX1" fmla="*/ 151971 w 151971"/>
              <a:gd name="connsiteY1" fmla="*/ 0 h 75820"/>
              <a:gd name="connsiteX2" fmla="*/ 151971 w 151971"/>
              <a:gd name="connsiteY2" fmla="*/ 75820 h 75820"/>
              <a:gd name="connsiteX3" fmla="*/ 0 w 151971"/>
              <a:gd name="connsiteY3" fmla="*/ 75820 h 75820"/>
              <a:gd name="connsiteX4" fmla="*/ 0 w 151971"/>
              <a:gd name="connsiteY4" fmla="*/ 0 h 75820"/>
              <a:gd name="connsiteX0" fmla="*/ 0 w 151971"/>
              <a:gd name="connsiteY0" fmla="*/ 0 h 82170"/>
              <a:gd name="connsiteX1" fmla="*/ 151971 w 151971"/>
              <a:gd name="connsiteY1" fmla="*/ 0 h 82170"/>
              <a:gd name="connsiteX2" fmla="*/ 151971 w 151971"/>
              <a:gd name="connsiteY2" fmla="*/ 75820 h 82170"/>
              <a:gd name="connsiteX3" fmla="*/ 112713 w 151971"/>
              <a:gd name="connsiteY3" fmla="*/ 82170 h 82170"/>
              <a:gd name="connsiteX4" fmla="*/ 0 w 151971"/>
              <a:gd name="connsiteY4" fmla="*/ 0 h 82170"/>
              <a:gd name="connsiteX0" fmla="*/ 0 w 151971"/>
              <a:gd name="connsiteY0" fmla="*/ 0 h 82170"/>
              <a:gd name="connsiteX1" fmla="*/ 151971 w 151971"/>
              <a:gd name="connsiteY1" fmla="*/ 0 h 82170"/>
              <a:gd name="connsiteX2" fmla="*/ 151971 w 151971"/>
              <a:gd name="connsiteY2" fmla="*/ 75820 h 82170"/>
              <a:gd name="connsiteX3" fmla="*/ 119063 w 151971"/>
              <a:gd name="connsiteY3" fmla="*/ 82170 h 82170"/>
              <a:gd name="connsiteX4" fmla="*/ 0 w 151971"/>
              <a:gd name="connsiteY4" fmla="*/ 0 h 82170"/>
              <a:gd name="connsiteX0" fmla="*/ 0 w 151971"/>
              <a:gd name="connsiteY0" fmla="*/ 0 h 75820"/>
              <a:gd name="connsiteX1" fmla="*/ 151971 w 151971"/>
              <a:gd name="connsiteY1" fmla="*/ 0 h 75820"/>
              <a:gd name="connsiteX2" fmla="*/ 151971 w 151971"/>
              <a:gd name="connsiteY2" fmla="*/ 75820 h 75820"/>
              <a:gd name="connsiteX3" fmla="*/ 115888 w 151971"/>
              <a:gd name="connsiteY3" fmla="*/ 75820 h 75820"/>
              <a:gd name="connsiteX4" fmla="*/ 0 w 151971"/>
              <a:gd name="connsiteY4" fmla="*/ 0 h 75820"/>
              <a:gd name="connsiteX0" fmla="*/ 0 w 151971"/>
              <a:gd name="connsiteY0" fmla="*/ 0 h 83757"/>
              <a:gd name="connsiteX1" fmla="*/ 151971 w 151971"/>
              <a:gd name="connsiteY1" fmla="*/ 0 h 83757"/>
              <a:gd name="connsiteX2" fmla="*/ 151971 w 151971"/>
              <a:gd name="connsiteY2" fmla="*/ 75820 h 83757"/>
              <a:gd name="connsiteX3" fmla="*/ 120651 w 151971"/>
              <a:gd name="connsiteY3" fmla="*/ 83757 h 83757"/>
              <a:gd name="connsiteX4" fmla="*/ 0 w 151971"/>
              <a:gd name="connsiteY4" fmla="*/ 0 h 83757"/>
              <a:gd name="connsiteX0" fmla="*/ 0 w 153558"/>
              <a:gd name="connsiteY0" fmla="*/ 0 h 83757"/>
              <a:gd name="connsiteX1" fmla="*/ 151971 w 153558"/>
              <a:gd name="connsiteY1" fmla="*/ 0 h 83757"/>
              <a:gd name="connsiteX2" fmla="*/ 153558 w 153558"/>
              <a:gd name="connsiteY2" fmla="*/ 80582 h 83757"/>
              <a:gd name="connsiteX3" fmla="*/ 120651 w 153558"/>
              <a:gd name="connsiteY3" fmla="*/ 83757 h 83757"/>
              <a:gd name="connsiteX4" fmla="*/ 0 w 153558"/>
              <a:gd name="connsiteY4" fmla="*/ 0 h 8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8" h="83757">
                <a:moveTo>
                  <a:pt x="0" y="0"/>
                </a:moveTo>
                <a:lnTo>
                  <a:pt x="151971" y="0"/>
                </a:lnTo>
                <a:lnTo>
                  <a:pt x="153558" y="80582"/>
                </a:lnTo>
                <a:lnTo>
                  <a:pt x="120651" y="83757"/>
                </a:lnTo>
                <a:lnTo>
                  <a:pt x="0" y="0"/>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chemeClr val="bg1"/>
              </a:solidFill>
              <a:latin typeface="Arial" panose="02010600030101010101" pitchFamily="2" charset="-122"/>
              <a:ea typeface="等线" panose="02010600030101010101" pitchFamily="2" charset="-122"/>
              <a:cs typeface="Arial" panose="020B0604020202020204" pitchFamily="34" charset="0"/>
            </a:endParaRPr>
          </a:p>
        </p:txBody>
      </p:sp>
      <p:sp>
        <p:nvSpPr>
          <p:cNvPr id="195" name="矩形 193"/>
          <p:cNvSpPr/>
          <p:nvPr/>
        </p:nvSpPr>
        <p:spPr>
          <a:xfrm>
            <a:off x="3327751" y="5425907"/>
            <a:ext cx="153498" cy="83724"/>
          </a:xfrm>
          <a:custGeom>
            <a:avLst/>
            <a:gdLst>
              <a:gd name="connsiteX0" fmla="*/ 0 w 151971"/>
              <a:gd name="connsiteY0" fmla="*/ 0 h 75820"/>
              <a:gd name="connsiteX1" fmla="*/ 151971 w 151971"/>
              <a:gd name="connsiteY1" fmla="*/ 0 h 75820"/>
              <a:gd name="connsiteX2" fmla="*/ 151971 w 151971"/>
              <a:gd name="connsiteY2" fmla="*/ 75820 h 75820"/>
              <a:gd name="connsiteX3" fmla="*/ 0 w 151971"/>
              <a:gd name="connsiteY3" fmla="*/ 75820 h 75820"/>
              <a:gd name="connsiteX4" fmla="*/ 0 w 151971"/>
              <a:gd name="connsiteY4" fmla="*/ 0 h 75820"/>
              <a:gd name="connsiteX0" fmla="*/ 0 w 151971"/>
              <a:gd name="connsiteY0" fmla="*/ 0 h 82170"/>
              <a:gd name="connsiteX1" fmla="*/ 151971 w 151971"/>
              <a:gd name="connsiteY1" fmla="*/ 0 h 82170"/>
              <a:gd name="connsiteX2" fmla="*/ 151971 w 151971"/>
              <a:gd name="connsiteY2" fmla="*/ 75820 h 82170"/>
              <a:gd name="connsiteX3" fmla="*/ 112713 w 151971"/>
              <a:gd name="connsiteY3" fmla="*/ 82170 h 82170"/>
              <a:gd name="connsiteX4" fmla="*/ 0 w 151971"/>
              <a:gd name="connsiteY4" fmla="*/ 0 h 82170"/>
              <a:gd name="connsiteX0" fmla="*/ 0 w 151971"/>
              <a:gd name="connsiteY0" fmla="*/ 0 h 82170"/>
              <a:gd name="connsiteX1" fmla="*/ 151971 w 151971"/>
              <a:gd name="connsiteY1" fmla="*/ 0 h 82170"/>
              <a:gd name="connsiteX2" fmla="*/ 151971 w 151971"/>
              <a:gd name="connsiteY2" fmla="*/ 75820 h 82170"/>
              <a:gd name="connsiteX3" fmla="*/ 119063 w 151971"/>
              <a:gd name="connsiteY3" fmla="*/ 82170 h 82170"/>
              <a:gd name="connsiteX4" fmla="*/ 0 w 151971"/>
              <a:gd name="connsiteY4" fmla="*/ 0 h 82170"/>
              <a:gd name="connsiteX0" fmla="*/ 0 w 151971"/>
              <a:gd name="connsiteY0" fmla="*/ 0 h 75820"/>
              <a:gd name="connsiteX1" fmla="*/ 151971 w 151971"/>
              <a:gd name="connsiteY1" fmla="*/ 0 h 75820"/>
              <a:gd name="connsiteX2" fmla="*/ 151971 w 151971"/>
              <a:gd name="connsiteY2" fmla="*/ 75820 h 75820"/>
              <a:gd name="connsiteX3" fmla="*/ 115888 w 151971"/>
              <a:gd name="connsiteY3" fmla="*/ 75820 h 75820"/>
              <a:gd name="connsiteX4" fmla="*/ 0 w 151971"/>
              <a:gd name="connsiteY4" fmla="*/ 0 h 75820"/>
              <a:gd name="connsiteX0" fmla="*/ 0 w 151971"/>
              <a:gd name="connsiteY0" fmla="*/ 0 h 83757"/>
              <a:gd name="connsiteX1" fmla="*/ 151971 w 151971"/>
              <a:gd name="connsiteY1" fmla="*/ 0 h 83757"/>
              <a:gd name="connsiteX2" fmla="*/ 151971 w 151971"/>
              <a:gd name="connsiteY2" fmla="*/ 75820 h 83757"/>
              <a:gd name="connsiteX3" fmla="*/ 120651 w 151971"/>
              <a:gd name="connsiteY3" fmla="*/ 83757 h 83757"/>
              <a:gd name="connsiteX4" fmla="*/ 0 w 151971"/>
              <a:gd name="connsiteY4" fmla="*/ 0 h 83757"/>
              <a:gd name="connsiteX0" fmla="*/ 0 w 153558"/>
              <a:gd name="connsiteY0" fmla="*/ 0 h 83757"/>
              <a:gd name="connsiteX1" fmla="*/ 151971 w 153558"/>
              <a:gd name="connsiteY1" fmla="*/ 0 h 83757"/>
              <a:gd name="connsiteX2" fmla="*/ 153558 w 153558"/>
              <a:gd name="connsiteY2" fmla="*/ 80582 h 83757"/>
              <a:gd name="connsiteX3" fmla="*/ 120651 w 153558"/>
              <a:gd name="connsiteY3" fmla="*/ 83757 h 83757"/>
              <a:gd name="connsiteX4" fmla="*/ 0 w 153558"/>
              <a:gd name="connsiteY4" fmla="*/ 0 h 8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8" h="83757">
                <a:moveTo>
                  <a:pt x="0" y="0"/>
                </a:moveTo>
                <a:lnTo>
                  <a:pt x="151971" y="0"/>
                </a:lnTo>
                <a:lnTo>
                  <a:pt x="153558" y="80582"/>
                </a:lnTo>
                <a:lnTo>
                  <a:pt x="120651" y="83757"/>
                </a:lnTo>
                <a:lnTo>
                  <a:pt x="0" y="0"/>
                </a:lnTo>
                <a:close/>
              </a:path>
            </a:pathLst>
          </a:custGeom>
          <a:solidFill>
            <a:srgbClr val="0D3458"/>
          </a:solidFill>
          <a:ln w="9525" cap="flat" cmpd="sng" algn="ctr">
            <a:noFill/>
            <a:prstDash val="solid"/>
            <a:round/>
            <a:headEnd type="none" w="med" len="med"/>
            <a:tailEnd type="none" w="med" len="med"/>
          </a:ln>
          <a:effectLst/>
        </p:spPr>
        <p:txBody>
          <a:bodyPr vert="horz" wrap="square" lIns="121863" tIns="60931" rIns="121863" bIns="60931" numCol="1" rtlCol="0" anchor="t" anchorCtr="0" compatLnSpc="1">
            <a:prstTxWarp prst="textNoShape">
              <a:avLst/>
            </a:prstTxWarp>
          </a:bodyPr>
          <a:lstStyle/>
          <a:p>
            <a:pPr algn="ctr" defTabSz="1218590" fontAlgn="base">
              <a:spcBef>
                <a:spcPct val="0"/>
              </a:spcBef>
              <a:spcAft>
                <a:spcPct val="0"/>
              </a:spcAft>
            </a:pPr>
            <a:endParaRPr kumimoji="1" lang="zh-CN" altLang="en-US" sz="1000">
              <a:solidFill>
                <a:srgbClr val="FFFFFF"/>
              </a:solidFill>
              <a:latin typeface="Arial" panose="02010600030101010101" pitchFamily="2" charset="-122"/>
              <a:ea typeface="等线" panose="02010600030101010101" pitchFamily="2" charset="-122"/>
              <a:cs typeface="Arial" panose="020B0604020202020204" pitchFamily="34" charset="0"/>
            </a:endParaRPr>
          </a:p>
        </p:txBody>
      </p:sp>
      <p:sp>
        <p:nvSpPr>
          <p:cNvPr id="2" name="Rectangle 1">
            <a:extLst>
              <a:ext uri="{FF2B5EF4-FFF2-40B4-BE49-F238E27FC236}">
                <a16:creationId xmlns:a16="http://schemas.microsoft.com/office/drawing/2014/main" id="{60E90783-E60D-43C4-9BCE-58C95ADC8C9C}"/>
              </a:ext>
            </a:extLst>
          </p:cNvPr>
          <p:cNvSpPr/>
          <p:nvPr/>
        </p:nvSpPr>
        <p:spPr>
          <a:xfrm>
            <a:off x="1506807" y="872176"/>
            <a:ext cx="9285767" cy="369332"/>
          </a:xfrm>
          <a:prstGeom prst="rect">
            <a:avLst/>
          </a:prstGeom>
        </p:spPr>
        <p:txBody>
          <a:bodyPr wrap="square">
            <a:spAutoFit/>
          </a:bodyPr>
          <a:lstStyle/>
          <a:p>
            <a:r>
              <a:rPr lang="en-US"/>
              <a:t>With solution-level reliability measures, Dorado V6 can reach 99.99999%.</a:t>
            </a:r>
          </a:p>
        </p:txBody>
      </p:sp>
      <p:graphicFrame>
        <p:nvGraphicFramePr>
          <p:cNvPr id="181" name="Diagram 180">
            <a:extLst>
              <a:ext uri="{FF2B5EF4-FFF2-40B4-BE49-F238E27FC236}">
                <a16:creationId xmlns:a16="http://schemas.microsoft.com/office/drawing/2014/main" id="{1067F089-9FB8-41A8-ADC9-8FE29DE1297D}"/>
              </a:ext>
            </a:extLst>
          </p:cNvPr>
          <p:cNvGraphicFramePr/>
          <p:nvPr>
            <p:extLst>
              <p:ext uri="{D42A27DB-BD31-4B8C-83A1-F6EECF244321}">
                <p14:modId xmlns:p14="http://schemas.microsoft.com/office/powerpoint/2010/main" val="341990796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8217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572B59A1-99F4-4D76-82F0-ACF31AFA6580}"/>
              </a:ext>
            </a:extLst>
          </p:cNvPr>
          <p:cNvSpPr txBox="1">
            <a:spLocks/>
          </p:cNvSpPr>
          <p:nvPr/>
        </p:nvSpPr>
        <p:spPr>
          <a:xfrm>
            <a:off x="9016074" y="1194276"/>
            <a:ext cx="2896863" cy="5064976"/>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b="1" err="1">
                <a:latin typeface="Calibri Light" panose="020F0302020204030204" pitchFamily="34" charset="0"/>
                <a:cs typeface="Calibri Light" panose="020F0302020204030204" pitchFamily="34" charset="0"/>
              </a:rPr>
              <a:t>DeviceManager</a:t>
            </a:r>
            <a:r>
              <a:rPr lang="en-US" sz="1400">
                <a:latin typeface="Calibri Light" panose="020F0302020204030204" pitchFamily="34" charset="0"/>
                <a:cs typeface="Calibri Light" panose="020F0302020204030204" pitchFamily="34" charset="0"/>
              </a:rPr>
              <a:t>: Embedded/unified storage system management software to provide full storage system operation capacities, and many ease-of-use features</a:t>
            </a:r>
          </a:p>
          <a:p>
            <a:pPr>
              <a:buFont typeface="+mj-lt"/>
              <a:buAutoNum type="arabicPeriod"/>
            </a:pPr>
            <a:r>
              <a:rPr lang="en-US" sz="1400" b="1">
                <a:latin typeface="Calibri Light" panose="020F0302020204030204" pitchFamily="34" charset="0"/>
                <a:cs typeface="Calibri Light" panose="020F0302020204030204" pitchFamily="34" charset="0"/>
              </a:rPr>
              <a:t>eSight</a:t>
            </a:r>
            <a:r>
              <a:rPr lang="en-US" sz="1400">
                <a:latin typeface="Calibri Light" panose="020F0302020204030204" pitchFamily="34" charset="0"/>
                <a:cs typeface="Calibri Light" panose="020F0302020204030204" pitchFamily="34" charset="0"/>
              </a:rPr>
              <a:t>: Unified ICT management platform of different systems to ensure lower O&amp;M costs and higher efficiency for customers. </a:t>
            </a:r>
          </a:p>
          <a:p>
            <a:pPr>
              <a:buFont typeface="+mj-lt"/>
              <a:buAutoNum type="arabicPeriod"/>
            </a:pPr>
            <a:r>
              <a:rPr lang="en-US" sz="1400" b="1">
                <a:latin typeface="Calibri Light" panose="020F0302020204030204" pitchFamily="34" charset="0"/>
                <a:cs typeface="Calibri Light" panose="020F0302020204030204" pitchFamily="34" charset="0"/>
              </a:rPr>
              <a:t>OceanStor DJ</a:t>
            </a:r>
            <a:r>
              <a:rPr lang="en-US" sz="1400">
                <a:latin typeface="Calibri Light" panose="020F0302020204030204" pitchFamily="34" charset="0"/>
                <a:cs typeface="Calibri Light" panose="020F0302020204030204" pitchFamily="34" charset="0"/>
              </a:rPr>
              <a:t>: Powerful storage provisioning, abstraction, orchestration and automation engine, including multi-vendor support</a:t>
            </a:r>
          </a:p>
          <a:p>
            <a:pPr>
              <a:buFont typeface="+mj-lt"/>
              <a:buAutoNum type="arabicPeriod"/>
            </a:pPr>
            <a:r>
              <a:rPr lang="en-US" sz="1400" b="1">
                <a:latin typeface="Calibri Light" panose="020F0302020204030204" pitchFamily="34" charset="0"/>
                <a:cs typeface="Calibri Light" panose="020F0302020204030204" pitchFamily="34" charset="0"/>
              </a:rPr>
              <a:t>eService</a:t>
            </a:r>
            <a:r>
              <a:rPr lang="en-US" sz="1400">
                <a:latin typeface="Calibri Light" panose="020F0302020204030204" pitchFamily="34" charset="0"/>
                <a:cs typeface="Calibri Light" panose="020F0302020204030204" pitchFamily="34" charset="0"/>
              </a:rPr>
              <a:t>: Cloud- and </a:t>
            </a:r>
            <a:r>
              <a:rPr lang="en-US" sz="1400" err="1">
                <a:latin typeface="Calibri Light" panose="020F0302020204030204" pitchFamily="34" charset="0"/>
                <a:cs typeface="Calibri Light" panose="020F0302020204030204" pitchFamily="34" charset="0"/>
              </a:rPr>
              <a:t>AIOps</a:t>
            </a:r>
            <a:r>
              <a:rPr lang="en-US" sz="1400">
                <a:latin typeface="Calibri Light" panose="020F0302020204030204" pitchFamily="34" charset="0"/>
                <a:cs typeface="Calibri Light" panose="020F0302020204030204" pitchFamily="34" charset="0"/>
              </a:rPr>
              <a:t>-based one-stop IT operation platform. Next-generation intelligent O&amp;M platform designed around Huawei’s storage system management for self-driving autonomous systems</a:t>
            </a:r>
          </a:p>
          <a:p>
            <a:pPr marL="0" indent="0">
              <a:buFont typeface="Arial" panose="020B0604020202020204" pitchFamily="34" charset="0"/>
              <a:buNone/>
            </a:pPr>
            <a:endParaRPr lang="en-US" sz="1400" b="1"/>
          </a:p>
        </p:txBody>
      </p:sp>
      <p:pic>
        <p:nvPicPr>
          <p:cNvPr id="9" name="Picture 8">
            <a:extLst>
              <a:ext uri="{FF2B5EF4-FFF2-40B4-BE49-F238E27FC236}">
                <a16:creationId xmlns:a16="http://schemas.microsoft.com/office/drawing/2014/main" id="{4E97D010-6C2F-4E1F-A4CB-7AE1E2287EEA}"/>
              </a:ext>
            </a:extLst>
          </p:cNvPr>
          <p:cNvPicPr>
            <a:picLocks noChangeAspect="1"/>
          </p:cNvPicPr>
          <p:nvPr/>
        </p:nvPicPr>
        <p:blipFill>
          <a:blip r:embed="rId3"/>
          <a:stretch>
            <a:fillRect/>
          </a:stretch>
        </p:blipFill>
        <p:spPr>
          <a:xfrm>
            <a:off x="279063" y="1194275"/>
            <a:ext cx="8534999" cy="4972943"/>
          </a:xfrm>
          <a:prstGeom prst="rect">
            <a:avLst/>
          </a:prstGeom>
        </p:spPr>
      </p:pic>
      <p:sp>
        <p:nvSpPr>
          <p:cNvPr id="10" name="Title 2">
            <a:extLst>
              <a:ext uri="{FF2B5EF4-FFF2-40B4-BE49-F238E27FC236}">
                <a16:creationId xmlns:a16="http://schemas.microsoft.com/office/drawing/2014/main" id="{9CBD9FD2-6DAD-4114-81C6-7FFEAA47102A}"/>
              </a:ext>
            </a:extLst>
          </p:cNvPr>
          <p:cNvSpPr txBox="1">
            <a:spLocks/>
          </p:cNvSpPr>
          <p:nvPr/>
        </p:nvSpPr>
        <p:spPr>
          <a:xfrm>
            <a:off x="43044" y="209137"/>
            <a:ext cx="11874216" cy="618870"/>
          </a:xfr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a:r>
              <a:rPr lang="en-US" sz="2800">
                <a:latin typeface="+mn-lt"/>
                <a:cs typeface="Times New Roman" panose="02020603050405020304" pitchFamily="18" charset="0"/>
              </a:rPr>
              <a:t>Dorado Competitive Edge – Full Range of Management Software</a:t>
            </a:r>
          </a:p>
        </p:txBody>
      </p:sp>
      <p:graphicFrame>
        <p:nvGraphicFramePr>
          <p:cNvPr id="6" name="Diagram 5">
            <a:extLst>
              <a:ext uri="{FF2B5EF4-FFF2-40B4-BE49-F238E27FC236}">
                <a16:creationId xmlns:a16="http://schemas.microsoft.com/office/drawing/2014/main" id="{9B4A78F2-6549-4828-88C6-91BF437DB8C0}"/>
              </a:ext>
            </a:extLst>
          </p:cNvPr>
          <p:cNvGraphicFramePr/>
          <p:nvPr>
            <p:extLst>
              <p:ext uri="{D42A27DB-BD31-4B8C-83A1-F6EECF244321}">
                <p14:modId xmlns:p14="http://schemas.microsoft.com/office/powerpoint/2010/main" val="3419907966"/>
              </p:ext>
            </p:extLst>
          </p:nvPr>
        </p:nvGraphicFramePr>
        <p:xfrm>
          <a:off x="43044" y="6450569"/>
          <a:ext cx="67169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2256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CEE30-A075-4F81-9155-A6F95EFDB767}"/>
              </a:ext>
            </a:extLst>
          </p:cNvPr>
          <p:cNvSpPr>
            <a:spLocks noGrp="1"/>
          </p:cNvSpPr>
          <p:nvPr>
            <p:ph type="ctrTitle"/>
          </p:nvPr>
        </p:nvSpPr>
        <p:spPr>
          <a:xfrm>
            <a:off x="1282012" y="2827209"/>
            <a:ext cx="7432728" cy="1203582"/>
          </a:xfrm>
        </p:spPr>
        <p:txBody>
          <a:bodyPr anchor="b">
            <a:normAutofit fontScale="90000"/>
          </a:bodyPr>
          <a:lstStyle/>
          <a:p>
            <a:r>
              <a:rPr lang="en-US" i="1"/>
              <a:t>OceanStor 100D Distributed Storage</a:t>
            </a:r>
            <a:endParaRPr lang="en-US"/>
          </a:p>
        </p:txBody>
      </p:sp>
    </p:spTree>
    <p:extLst>
      <p:ext uri="{BB962C8B-B14F-4D97-AF65-F5344CB8AC3E}">
        <p14:creationId xmlns:p14="http://schemas.microsoft.com/office/powerpoint/2010/main" val="3163195701"/>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Zhihao Tang</DisplayName>
        <AccountId>1079</AccountId>
        <AccountType/>
      </UserInfo>
      <UserInfo>
        <DisplayName>Lili Chen</DisplayName>
        <AccountId>1260</AccountId>
        <AccountType/>
      </UserInfo>
    </SharedWithUsers>
  </documentManagement>
</p:properties>
</file>

<file path=customXml/itemProps1.xml><?xml version="1.0" encoding="utf-8"?>
<ds:datastoreItem xmlns:ds="http://schemas.openxmlformats.org/officeDocument/2006/customXml" ds:itemID="{CB9DCD7D-927F-4FCD-A86D-495E9CD9E4E9}">
  <ds:schemaRefs>
    <ds:schemaRef ds:uri="http://schemas.microsoft.com/sharepoint/v3/contenttype/forms"/>
  </ds:schemaRefs>
</ds:datastoreItem>
</file>

<file path=customXml/itemProps2.xml><?xml version="1.0" encoding="utf-8"?>
<ds:datastoreItem xmlns:ds="http://schemas.openxmlformats.org/officeDocument/2006/customXml" ds:itemID="{AF9169A8-C682-4624-B206-DF855A172302}">
  <ds:schemaRefs>
    <ds:schemaRef ds:uri="91b7cdcb-e07a-4697-9cbd-de75cc76871b"/>
    <ds:schemaRef ds:uri="e98f124e-b0bc-49a4-9f96-52185cd00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5885C6-6EB0-4859-B848-2E06A4CEFB15}">
  <ds:schemaRefs>
    <ds:schemaRef ds:uri="91b7cdcb-e07a-4697-9cbd-de75cc76871b"/>
    <ds:schemaRef ds:uri="e98f124e-b0bc-49a4-9f96-52185cd001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2710</Words>
  <Application>Microsoft Office PowerPoint</Application>
  <PresentationFormat>Widescreen</PresentationFormat>
  <Paragraphs>387</Paragraphs>
  <Slides>23</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等线</vt:lpstr>
      <vt:lpstr>等线 Light</vt:lpstr>
      <vt:lpstr>FrutigerNext LT Regular</vt:lpstr>
      <vt:lpstr>微软雅黑</vt:lpstr>
      <vt:lpstr>微软雅黑</vt:lpstr>
      <vt:lpstr>Wingdings,Sans-Serif</vt:lpstr>
      <vt:lpstr>Arial</vt:lpstr>
      <vt:lpstr>Calibri</vt:lpstr>
      <vt:lpstr>Calibri Light</vt:lpstr>
      <vt:lpstr>Times New Roman</vt:lpstr>
      <vt:lpstr>Wingdings</vt:lpstr>
      <vt:lpstr>BCW</vt:lpstr>
      <vt:lpstr>Office 主题</vt:lpstr>
      <vt:lpstr>A Competitive Review of Huawei Storage and Key Values to Our Customers  Boston Storage Solution Group June 2020</vt:lpstr>
      <vt:lpstr>A Competitive Review of Huawei Storage and Key Values to Our Customers  Boston Storage Solution Group June 2020</vt:lpstr>
      <vt:lpstr>OceanStor Dorado</vt:lpstr>
      <vt:lpstr>Dorado Competitive Edge – Front End</vt:lpstr>
      <vt:lpstr>Dorado Competitive Edge – Back End</vt:lpstr>
      <vt:lpstr> </vt:lpstr>
      <vt:lpstr>PowerPoint Presentation</vt:lpstr>
      <vt:lpstr>PowerPoint Presentation</vt:lpstr>
      <vt:lpstr>OceanStor 100D Distributed Storage</vt:lpstr>
      <vt:lpstr>Core Requirements for Storage Systems</vt:lpstr>
      <vt:lpstr>Current Distributed Storage Architecture Constraints</vt:lpstr>
      <vt:lpstr>Best Value of OceanStor 100D: Compared with Others</vt:lpstr>
      <vt:lpstr>PowerPoint Presentation</vt:lpstr>
      <vt:lpstr>OceanStor Edge (Arctic)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Arctic Ocean: Branch Appliance - Integrated Delivery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Competitive Review of Huawei Storage and Key Values to Our Customers  Boston Storage Solution Group June 2020</dc:title>
  <dc:creator>Zhihao Tang</dc:creator>
  <cp:lastModifiedBy>Viona Ouyang</cp:lastModifiedBy>
  <cp:revision>2</cp:revision>
  <dcterms:created xsi:type="dcterms:W3CDTF">2020-05-26T13:33:02Z</dcterms:created>
  <dcterms:modified xsi:type="dcterms:W3CDTF">2020-05-29T20:32:15Z</dcterms:modified>
</cp:coreProperties>
</file>